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BRAHIM RUPAWALA" userId="16fe9d1623dd648b" providerId="LiveId" clId="{27030B2C-77D5-4D06-802A-147B75ADA524}"/>
    <pc:docChg chg="undo custSel addSld delSld modSld">
      <pc:chgData name="IBRAHIM RUPAWALA" userId="16fe9d1623dd648b" providerId="LiveId" clId="{27030B2C-77D5-4D06-802A-147B75ADA524}" dt="2023-04-25T04:15:33.202" v="903" actId="20577"/>
      <pc:docMkLst>
        <pc:docMk/>
      </pc:docMkLst>
      <pc:sldChg chg="addSp delSp new mod">
        <pc:chgData name="IBRAHIM RUPAWALA" userId="16fe9d1623dd648b" providerId="LiveId" clId="{27030B2C-77D5-4D06-802A-147B75ADA524}" dt="2023-04-23T22:36:42.427" v="84" actId="22"/>
        <pc:sldMkLst>
          <pc:docMk/>
          <pc:sldMk cId="1412353531" sldId="256"/>
        </pc:sldMkLst>
        <pc:spChg chg="del">
          <ac:chgData name="IBRAHIM RUPAWALA" userId="16fe9d1623dd648b" providerId="LiveId" clId="{27030B2C-77D5-4D06-802A-147B75ADA524}" dt="2023-04-23T22:35:48.754" v="1" actId="478"/>
          <ac:spMkLst>
            <pc:docMk/>
            <pc:sldMk cId="1412353531" sldId="256"/>
            <ac:spMk id="2" creationId="{E9A1E753-A96A-C715-F188-5587AF4296D0}"/>
          </ac:spMkLst>
        </pc:spChg>
        <pc:spChg chg="del">
          <ac:chgData name="IBRAHIM RUPAWALA" userId="16fe9d1623dd648b" providerId="LiveId" clId="{27030B2C-77D5-4D06-802A-147B75ADA524}" dt="2023-04-23T22:35:48.754" v="1" actId="478"/>
          <ac:spMkLst>
            <pc:docMk/>
            <pc:sldMk cId="1412353531" sldId="256"/>
            <ac:spMk id="3" creationId="{6265C134-FC7E-78A1-CD2A-3844D549628F}"/>
          </ac:spMkLst>
        </pc:spChg>
        <pc:picChg chg="add del">
          <ac:chgData name="IBRAHIM RUPAWALA" userId="16fe9d1623dd648b" providerId="LiveId" clId="{27030B2C-77D5-4D06-802A-147B75ADA524}" dt="2023-04-23T22:36:41.806" v="83" actId="22"/>
          <ac:picMkLst>
            <pc:docMk/>
            <pc:sldMk cId="1412353531" sldId="256"/>
            <ac:picMk id="5" creationId="{2EC864A4-4D3E-5F52-11D2-77C441778AA1}"/>
          </ac:picMkLst>
        </pc:picChg>
        <pc:picChg chg="add">
          <ac:chgData name="IBRAHIM RUPAWALA" userId="16fe9d1623dd648b" providerId="LiveId" clId="{27030B2C-77D5-4D06-802A-147B75ADA524}" dt="2023-04-23T22:36:42.427" v="84" actId="22"/>
          <ac:picMkLst>
            <pc:docMk/>
            <pc:sldMk cId="1412353531" sldId="256"/>
            <ac:picMk id="7" creationId="{8A0D83C2-F51D-4AB8-F13D-4E452D975A58}"/>
          </ac:picMkLst>
        </pc:picChg>
      </pc:sldChg>
      <pc:sldChg chg="addSp delSp add mod">
        <pc:chgData name="IBRAHIM RUPAWALA" userId="16fe9d1623dd648b" providerId="LiveId" clId="{27030B2C-77D5-4D06-802A-147B75ADA524}" dt="2023-04-23T22:36:52.646" v="87" actId="22"/>
        <pc:sldMkLst>
          <pc:docMk/>
          <pc:sldMk cId="1051322391" sldId="257"/>
        </pc:sldMkLst>
        <pc:picChg chg="add del">
          <ac:chgData name="IBRAHIM RUPAWALA" userId="16fe9d1623dd648b" providerId="LiveId" clId="{27030B2C-77D5-4D06-802A-147B75ADA524}" dt="2023-04-23T22:36:52.066" v="86" actId="22"/>
          <ac:picMkLst>
            <pc:docMk/>
            <pc:sldMk cId="1051322391" sldId="257"/>
            <ac:picMk id="3" creationId="{710C137A-0345-1068-E6BC-F30AAD6BC871}"/>
          </ac:picMkLst>
        </pc:picChg>
        <pc:picChg chg="add">
          <ac:chgData name="IBRAHIM RUPAWALA" userId="16fe9d1623dd648b" providerId="LiveId" clId="{27030B2C-77D5-4D06-802A-147B75ADA524}" dt="2023-04-23T22:36:52.646" v="87" actId="22"/>
          <ac:picMkLst>
            <pc:docMk/>
            <pc:sldMk cId="1051322391" sldId="257"/>
            <ac:picMk id="5" creationId="{400BD4E2-D56C-1414-23BA-B4E72C1AA596}"/>
          </ac:picMkLst>
        </pc:picChg>
      </pc:sldChg>
      <pc:sldChg chg="addSp add mod">
        <pc:chgData name="IBRAHIM RUPAWALA" userId="16fe9d1623dd648b" providerId="LiveId" clId="{27030B2C-77D5-4D06-802A-147B75ADA524}" dt="2023-04-23T22:37:03.048" v="88" actId="22"/>
        <pc:sldMkLst>
          <pc:docMk/>
          <pc:sldMk cId="1764203588" sldId="258"/>
        </pc:sldMkLst>
        <pc:picChg chg="add">
          <ac:chgData name="IBRAHIM RUPAWALA" userId="16fe9d1623dd648b" providerId="LiveId" clId="{27030B2C-77D5-4D06-802A-147B75ADA524}" dt="2023-04-23T22:37:03.048" v="88" actId="22"/>
          <ac:picMkLst>
            <pc:docMk/>
            <pc:sldMk cId="1764203588" sldId="258"/>
            <ac:picMk id="3" creationId="{6CE59BF0-916E-A8B9-CA4D-1A5EE221084D}"/>
          </ac:picMkLst>
        </pc:picChg>
      </pc:sldChg>
      <pc:sldChg chg="addSp add mod">
        <pc:chgData name="IBRAHIM RUPAWALA" userId="16fe9d1623dd648b" providerId="LiveId" clId="{27030B2C-77D5-4D06-802A-147B75ADA524}" dt="2023-04-23T22:37:14.576" v="89" actId="22"/>
        <pc:sldMkLst>
          <pc:docMk/>
          <pc:sldMk cId="2949297411" sldId="259"/>
        </pc:sldMkLst>
        <pc:picChg chg="add">
          <ac:chgData name="IBRAHIM RUPAWALA" userId="16fe9d1623dd648b" providerId="LiveId" clId="{27030B2C-77D5-4D06-802A-147B75ADA524}" dt="2023-04-23T22:37:14.576" v="89" actId="22"/>
          <ac:picMkLst>
            <pc:docMk/>
            <pc:sldMk cId="2949297411" sldId="259"/>
            <ac:picMk id="3" creationId="{3204A7DD-834F-9835-B9F4-5EF1BB9D3FB7}"/>
          </ac:picMkLst>
        </pc:picChg>
      </pc:sldChg>
      <pc:sldChg chg="addSp delSp add mod">
        <pc:chgData name="IBRAHIM RUPAWALA" userId="16fe9d1623dd648b" providerId="LiveId" clId="{27030B2C-77D5-4D06-802A-147B75ADA524}" dt="2023-04-23T22:37:25.763" v="92" actId="22"/>
        <pc:sldMkLst>
          <pc:docMk/>
          <pc:sldMk cId="1489737235" sldId="260"/>
        </pc:sldMkLst>
        <pc:picChg chg="add del">
          <ac:chgData name="IBRAHIM RUPAWALA" userId="16fe9d1623dd648b" providerId="LiveId" clId="{27030B2C-77D5-4D06-802A-147B75ADA524}" dt="2023-04-23T22:37:25.361" v="91" actId="22"/>
          <ac:picMkLst>
            <pc:docMk/>
            <pc:sldMk cId="1489737235" sldId="260"/>
            <ac:picMk id="3" creationId="{3616406B-F46B-5571-86A7-4E3888E07491}"/>
          </ac:picMkLst>
        </pc:picChg>
        <pc:picChg chg="add">
          <ac:chgData name="IBRAHIM RUPAWALA" userId="16fe9d1623dd648b" providerId="LiveId" clId="{27030B2C-77D5-4D06-802A-147B75ADA524}" dt="2023-04-23T22:37:25.763" v="92" actId="22"/>
          <ac:picMkLst>
            <pc:docMk/>
            <pc:sldMk cId="1489737235" sldId="260"/>
            <ac:picMk id="5" creationId="{DF4C4BBD-8946-0613-244B-445D74195D76}"/>
          </ac:picMkLst>
        </pc:picChg>
      </pc:sldChg>
      <pc:sldChg chg="addSp delSp add mod">
        <pc:chgData name="IBRAHIM RUPAWALA" userId="16fe9d1623dd648b" providerId="LiveId" clId="{27030B2C-77D5-4D06-802A-147B75ADA524}" dt="2023-04-23T22:38:14.314" v="95" actId="22"/>
        <pc:sldMkLst>
          <pc:docMk/>
          <pc:sldMk cId="824758923" sldId="261"/>
        </pc:sldMkLst>
        <pc:picChg chg="add del">
          <ac:chgData name="IBRAHIM RUPAWALA" userId="16fe9d1623dd648b" providerId="LiveId" clId="{27030B2C-77D5-4D06-802A-147B75ADA524}" dt="2023-04-23T22:38:13.555" v="94" actId="22"/>
          <ac:picMkLst>
            <pc:docMk/>
            <pc:sldMk cId="824758923" sldId="261"/>
            <ac:picMk id="3" creationId="{40342348-665E-FE99-5B48-CCAC504D1FF3}"/>
          </ac:picMkLst>
        </pc:picChg>
        <pc:picChg chg="add">
          <ac:chgData name="IBRAHIM RUPAWALA" userId="16fe9d1623dd648b" providerId="LiveId" clId="{27030B2C-77D5-4D06-802A-147B75ADA524}" dt="2023-04-23T22:38:14.314" v="95" actId="22"/>
          <ac:picMkLst>
            <pc:docMk/>
            <pc:sldMk cId="824758923" sldId="261"/>
            <ac:picMk id="5" creationId="{D51746B2-CCA7-55EB-32D5-20091DCED394}"/>
          </ac:picMkLst>
        </pc:picChg>
      </pc:sldChg>
      <pc:sldChg chg="addSp delSp add mod">
        <pc:chgData name="IBRAHIM RUPAWALA" userId="16fe9d1623dd648b" providerId="LiveId" clId="{27030B2C-77D5-4D06-802A-147B75ADA524}" dt="2023-04-23T22:38:26.366" v="98" actId="22"/>
        <pc:sldMkLst>
          <pc:docMk/>
          <pc:sldMk cId="3953261929" sldId="262"/>
        </pc:sldMkLst>
        <pc:picChg chg="add del">
          <ac:chgData name="IBRAHIM RUPAWALA" userId="16fe9d1623dd648b" providerId="LiveId" clId="{27030B2C-77D5-4D06-802A-147B75ADA524}" dt="2023-04-23T22:38:25.784" v="97" actId="22"/>
          <ac:picMkLst>
            <pc:docMk/>
            <pc:sldMk cId="3953261929" sldId="262"/>
            <ac:picMk id="3" creationId="{65D7A9BC-2D36-AD52-8010-89A5E3D684DB}"/>
          </ac:picMkLst>
        </pc:picChg>
        <pc:picChg chg="add">
          <ac:chgData name="IBRAHIM RUPAWALA" userId="16fe9d1623dd648b" providerId="LiveId" clId="{27030B2C-77D5-4D06-802A-147B75ADA524}" dt="2023-04-23T22:38:26.366" v="98" actId="22"/>
          <ac:picMkLst>
            <pc:docMk/>
            <pc:sldMk cId="3953261929" sldId="262"/>
            <ac:picMk id="5" creationId="{916A348D-BDEF-C4E0-C897-289D54379253}"/>
          </ac:picMkLst>
        </pc:picChg>
      </pc:sldChg>
      <pc:sldChg chg="addSp delSp add mod">
        <pc:chgData name="IBRAHIM RUPAWALA" userId="16fe9d1623dd648b" providerId="LiveId" clId="{27030B2C-77D5-4D06-802A-147B75ADA524}" dt="2023-04-23T22:38:39.267" v="101" actId="22"/>
        <pc:sldMkLst>
          <pc:docMk/>
          <pc:sldMk cId="2364664800" sldId="263"/>
        </pc:sldMkLst>
        <pc:picChg chg="add del">
          <ac:chgData name="IBRAHIM RUPAWALA" userId="16fe9d1623dd648b" providerId="LiveId" clId="{27030B2C-77D5-4D06-802A-147B75ADA524}" dt="2023-04-23T22:38:38.601" v="100" actId="22"/>
          <ac:picMkLst>
            <pc:docMk/>
            <pc:sldMk cId="2364664800" sldId="263"/>
            <ac:picMk id="3" creationId="{577DB375-F1A6-44DC-E6E6-30DD398F8EB4}"/>
          </ac:picMkLst>
        </pc:picChg>
        <pc:picChg chg="add">
          <ac:chgData name="IBRAHIM RUPAWALA" userId="16fe9d1623dd648b" providerId="LiveId" clId="{27030B2C-77D5-4D06-802A-147B75ADA524}" dt="2023-04-23T22:38:39.267" v="101" actId="22"/>
          <ac:picMkLst>
            <pc:docMk/>
            <pc:sldMk cId="2364664800" sldId="263"/>
            <ac:picMk id="5" creationId="{1CEF347E-1BDC-154A-EE69-887E03A0CAF2}"/>
          </ac:picMkLst>
        </pc:picChg>
      </pc:sldChg>
      <pc:sldChg chg="addSp add mod">
        <pc:chgData name="IBRAHIM RUPAWALA" userId="16fe9d1623dd648b" providerId="LiveId" clId="{27030B2C-77D5-4D06-802A-147B75ADA524}" dt="2023-04-23T22:38:51.021" v="102" actId="22"/>
        <pc:sldMkLst>
          <pc:docMk/>
          <pc:sldMk cId="625884874" sldId="264"/>
        </pc:sldMkLst>
        <pc:picChg chg="add">
          <ac:chgData name="IBRAHIM RUPAWALA" userId="16fe9d1623dd648b" providerId="LiveId" clId="{27030B2C-77D5-4D06-802A-147B75ADA524}" dt="2023-04-23T22:38:51.021" v="102" actId="22"/>
          <ac:picMkLst>
            <pc:docMk/>
            <pc:sldMk cId="625884874" sldId="264"/>
            <ac:picMk id="3" creationId="{2D67355D-D503-9DDC-E847-0CDFECD63196}"/>
          </ac:picMkLst>
        </pc:picChg>
      </pc:sldChg>
      <pc:sldChg chg="addSp delSp add mod">
        <pc:chgData name="IBRAHIM RUPAWALA" userId="16fe9d1623dd648b" providerId="LiveId" clId="{27030B2C-77D5-4D06-802A-147B75ADA524}" dt="2023-04-23T22:39:02.687" v="105" actId="22"/>
        <pc:sldMkLst>
          <pc:docMk/>
          <pc:sldMk cId="1696512297" sldId="265"/>
        </pc:sldMkLst>
        <pc:picChg chg="add del">
          <ac:chgData name="IBRAHIM RUPAWALA" userId="16fe9d1623dd648b" providerId="LiveId" clId="{27030B2C-77D5-4D06-802A-147B75ADA524}" dt="2023-04-23T22:39:02.231" v="104" actId="22"/>
          <ac:picMkLst>
            <pc:docMk/>
            <pc:sldMk cId="1696512297" sldId="265"/>
            <ac:picMk id="3" creationId="{18AF3EC5-C338-C21C-0BEA-714A0FED06CE}"/>
          </ac:picMkLst>
        </pc:picChg>
        <pc:picChg chg="add">
          <ac:chgData name="IBRAHIM RUPAWALA" userId="16fe9d1623dd648b" providerId="LiveId" clId="{27030B2C-77D5-4D06-802A-147B75ADA524}" dt="2023-04-23T22:39:02.687" v="105" actId="22"/>
          <ac:picMkLst>
            <pc:docMk/>
            <pc:sldMk cId="1696512297" sldId="265"/>
            <ac:picMk id="5" creationId="{30A8A2AD-E455-7C95-F79D-46DDBBB85B91}"/>
          </ac:picMkLst>
        </pc:picChg>
      </pc:sldChg>
      <pc:sldChg chg="addSp add mod">
        <pc:chgData name="IBRAHIM RUPAWALA" userId="16fe9d1623dd648b" providerId="LiveId" clId="{27030B2C-77D5-4D06-802A-147B75ADA524}" dt="2023-04-23T22:39:14.776" v="106" actId="22"/>
        <pc:sldMkLst>
          <pc:docMk/>
          <pc:sldMk cId="4134215193" sldId="266"/>
        </pc:sldMkLst>
        <pc:picChg chg="add">
          <ac:chgData name="IBRAHIM RUPAWALA" userId="16fe9d1623dd648b" providerId="LiveId" clId="{27030B2C-77D5-4D06-802A-147B75ADA524}" dt="2023-04-23T22:39:14.776" v="106" actId="22"/>
          <ac:picMkLst>
            <pc:docMk/>
            <pc:sldMk cId="4134215193" sldId="266"/>
            <ac:picMk id="3" creationId="{5A96D11D-7342-E75A-70E4-F1BE0B055249}"/>
          </ac:picMkLst>
        </pc:picChg>
      </pc:sldChg>
      <pc:sldChg chg="addSp add mod">
        <pc:chgData name="IBRAHIM RUPAWALA" userId="16fe9d1623dd648b" providerId="LiveId" clId="{27030B2C-77D5-4D06-802A-147B75ADA524}" dt="2023-04-23T22:39:25.230" v="107" actId="22"/>
        <pc:sldMkLst>
          <pc:docMk/>
          <pc:sldMk cId="1504032099" sldId="267"/>
        </pc:sldMkLst>
        <pc:picChg chg="add">
          <ac:chgData name="IBRAHIM RUPAWALA" userId="16fe9d1623dd648b" providerId="LiveId" clId="{27030B2C-77D5-4D06-802A-147B75ADA524}" dt="2023-04-23T22:39:25.230" v="107" actId="22"/>
          <ac:picMkLst>
            <pc:docMk/>
            <pc:sldMk cId="1504032099" sldId="267"/>
            <ac:picMk id="3" creationId="{9E7DB72D-705A-6F58-9E3D-37DF20828794}"/>
          </ac:picMkLst>
        </pc:picChg>
      </pc:sldChg>
      <pc:sldChg chg="addSp delSp add mod">
        <pc:chgData name="IBRAHIM RUPAWALA" userId="16fe9d1623dd648b" providerId="LiveId" clId="{27030B2C-77D5-4D06-802A-147B75ADA524}" dt="2023-04-23T22:39:36.888" v="110" actId="22"/>
        <pc:sldMkLst>
          <pc:docMk/>
          <pc:sldMk cId="965472801" sldId="268"/>
        </pc:sldMkLst>
        <pc:picChg chg="add del">
          <ac:chgData name="IBRAHIM RUPAWALA" userId="16fe9d1623dd648b" providerId="LiveId" clId="{27030B2C-77D5-4D06-802A-147B75ADA524}" dt="2023-04-23T22:39:36.375" v="109" actId="22"/>
          <ac:picMkLst>
            <pc:docMk/>
            <pc:sldMk cId="965472801" sldId="268"/>
            <ac:picMk id="3" creationId="{C708765B-F1F1-6363-483F-935DEBD075FE}"/>
          </ac:picMkLst>
        </pc:picChg>
        <pc:picChg chg="add">
          <ac:chgData name="IBRAHIM RUPAWALA" userId="16fe9d1623dd648b" providerId="LiveId" clId="{27030B2C-77D5-4D06-802A-147B75ADA524}" dt="2023-04-23T22:39:36.888" v="110" actId="22"/>
          <ac:picMkLst>
            <pc:docMk/>
            <pc:sldMk cId="965472801" sldId="268"/>
            <ac:picMk id="5" creationId="{873202F6-3D06-78A1-940F-37D0DEF76FC0}"/>
          </ac:picMkLst>
        </pc:picChg>
      </pc:sldChg>
      <pc:sldChg chg="addSp delSp add mod">
        <pc:chgData name="IBRAHIM RUPAWALA" userId="16fe9d1623dd648b" providerId="LiveId" clId="{27030B2C-77D5-4D06-802A-147B75ADA524}" dt="2023-04-23T22:39:48.616" v="113" actId="22"/>
        <pc:sldMkLst>
          <pc:docMk/>
          <pc:sldMk cId="2200149723" sldId="269"/>
        </pc:sldMkLst>
        <pc:picChg chg="add del">
          <ac:chgData name="IBRAHIM RUPAWALA" userId="16fe9d1623dd648b" providerId="LiveId" clId="{27030B2C-77D5-4D06-802A-147B75ADA524}" dt="2023-04-23T22:39:48.071" v="112" actId="22"/>
          <ac:picMkLst>
            <pc:docMk/>
            <pc:sldMk cId="2200149723" sldId="269"/>
            <ac:picMk id="3" creationId="{16D4823E-D18A-FB4D-137F-F3577BEA118C}"/>
          </ac:picMkLst>
        </pc:picChg>
        <pc:picChg chg="add">
          <ac:chgData name="IBRAHIM RUPAWALA" userId="16fe9d1623dd648b" providerId="LiveId" clId="{27030B2C-77D5-4D06-802A-147B75ADA524}" dt="2023-04-23T22:39:48.616" v="113" actId="22"/>
          <ac:picMkLst>
            <pc:docMk/>
            <pc:sldMk cId="2200149723" sldId="269"/>
            <ac:picMk id="5" creationId="{25A5817B-7104-EB2C-5770-8150C08A8C03}"/>
          </ac:picMkLst>
        </pc:picChg>
      </pc:sldChg>
      <pc:sldChg chg="addSp add mod">
        <pc:chgData name="IBRAHIM RUPAWALA" userId="16fe9d1623dd648b" providerId="LiveId" clId="{27030B2C-77D5-4D06-802A-147B75ADA524}" dt="2023-04-23T22:39:57.887" v="114" actId="22"/>
        <pc:sldMkLst>
          <pc:docMk/>
          <pc:sldMk cId="3737918038" sldId="270"/>
        </pc:sldMkLst>
        <pc:picChg chg="add">
          <ac:chgData name="IBRAHIM RUPAWALA" userId="16fe9d1623dd648b" providerId="LiveId" clId="{27030B2C-77D5-4D06-802A-147B75ADA524}" dt="2023-04-23T22:39:57.887" v="114" actId="22"/>
          <ac:picMkLst>
            <pc:docMk/>
            <pc:sldMk cId="3737918038" sldId="270"/>
            <ac:picMk id="3" creationId="{4DB29E5A-4D8C-1AE0-09D6-A3D079E8C8E5}"/>
          </ac:picMkLst>
        </pc:picChg>
      </pc:sldChg>
      <pc:sldChg chg="addSp add mod">
        <pc:chgData name="IBRAHIM RUPAWALA" userId="16fe9d1623dd648b" providerId="LiveId" clId="{27030B2C-77D5-4D06-802A-147B75ADA524}" dt="2023-04-23T22:40:10.839" v="115" actId="22"/>
        <pc:sldMkLst>
          <pc:docMk/>
          <pc:sldMk cId="1666636046" sldId="271"/>
        </pc:sldMkLst>
        <pc:picChg chg="add">
          <ac:chgData name="IBRAHIM RUPAWALA" userId="16fe9d1623dd648b" providerId="LiveId" clId="{27030B2C-77D5-4D06-802A-147B75ADA524}" dt="2023-04-23T22:40:10.839" v="115" actId="22"/>
          <ac:picMkLst>
            <pc:docMk/>
            <pc:sldMk cId="1666636046" sldId="271"/>
            <ac:picMk id="3" creationId="{25E96281-DF32-2A5D-07BE-92838E59B52F}"/>
          </ac:picMkLst>
        </pc:picChg>
      </pc:sldChg>
      <pc:sldChg chg="addSp add mod">
        <pc:chgData name="IBRAHIM RUPAWALA" userId="16fe9d1623dd648b" providerId="LiveId" clId="{27030B2C-77D5-4D06-802A-147B75ADA524}" dt="2023-04-23T22:40:21.640" v="116" actId="22"/>
        <pc:sldMkLst>
          <pc:docMk/>
          <pc:sldMk cId="858421267" sldId="272"/>
        </pc:sldMkLst>
        <pc:picChg chg="add">
          <ac:chgData name="IBRAHIM RUPAWALA" userId="16fe9d1623dd648b" providerId="LiveId" clId="{27030B2C-77D5-4D06-802A-147B75ADA524}" dt="2023-04-23T22:40:21.640" v="116" actId="22"/>
          <ac:picMkLst>
            <pc:docMk/>
            <pc:sldMk cId="858421267" sldId="272"/>
            <ac:picMk id="3" creationId="{F1261EA4-05BE-FD19-7408-79015F0C36DD}"/>
          </ac:picMkLst>
        </pc:picChg>
      </pc:sldChg>
      <pc:sldChg chg="addSp add mod">
        <pc:chgData name="IBRAHIM RUPAWALA" userId="16fe9d1623dd648b" providerId="LiveId" clId="{27030B2C-77D5-4D06-802A-147B75ADA524}" dt="2023-04-23T22:40:36.796" v="117" actId="22"/>
        <pc:sldMkLst>
          <pc:docMk/>
          <pc:sldMk cId="1853658844" sldId="273"/>
        </pc:sldMkLst>
        <pc:picChg chg="add">
          <ac:chgData name="IBRAHIM RUPAWALA" userId="16fe9d1623dd648b" providerId="LiveId" clId="{27030B2C-77D5-4D06-802A-147B75ADA524}" dt="2023-04-23T22:40:36.796" v="117" actId="22"/>
          <ac:picMkLst>
            <pc:docMk/>
            <pc:sldMk cId="1853658844" sldId="273"/>
            <ac:picMk id="3" creationId="{2155695A-18B0-AA50-8D42-B4ACF1314129}"/>
          </ac:picMkLst>
        </pc:picChg>
      </pc:sldChg>
      <pc:sldChg chg="addSp add mod">
        <pc:chgData name="IBRAHIM RUPAWALA" userId="16fe9d1623dd648b" providerId="LiveId" clId="{27030B2C-77D5-4D06-802A-147B75ADA524}" dt="2023-04-23T22:41:13.381" v="118" actId="22"/>
        <pc:sldMkLst>
          <pc:docMk/>
          <pc:sldMk cId="941378110" sldId="274"/>
        </pc:sldMkLst>
        <pc:picChg chg="add">
          <ac:chgData name="IBRAHIM RUPAWALA" userId="16fe9d1623dd648b" providerId="LiveId" clId="{27030B2C-77D5-4D06-802A-147B75ADA524}" dt="2023-04-23T22:41:13.381" v="118" actId="22"/>
          <ac:picMkLst>
            <pc:docMk/>
            <pc:sldMk cId="941378110" sldId="274"/>
            <ac:picMk id="3" creationId="{EEAEFF92-54F3-CE0A-DE68-11B7953B3EEB}"/>
          </ac:picMkLst>
        </pc:picChg>
      </pc:sldChg>
      <pc:sldChg chg="addSp delSp add mod">
        <pc:chgData name="IBRAHIM RUPAWALA" userId="16fe9d1623dd648b" providerId="LiveId" clId="{27030B2C-77D5-4D06-802A-147B75ADA524}" dt="2023-04-23T22:41:27.561" v="121" actId="22"/>
        <pc:sldMkLst>
          <pc:docMk/>
          <pc:sldMk cId="3327512869" sldId="275"/>
        </pc:sldMkLst>
        <pc:picChg chg="add del">
          <ac:chgData name="IBRAHIM RUPAWALA" userId="16fe9d1623dd648b" providerId="LiveId" clId="{27030B2C-77D5-4D06-802A-147B75ADA524}" dt="2023-04-23T22:41:26.960" v="120" actId="22"/>
          <ac:picMkLst>
            <pc:docMk/>
            <pc:sldMk cId="3327512869" sldId="275"/>
            <ac:picMk id="3" creationId="{A6515C9C-E011-DC7C-945D-11B215789BD5}"/>
          </ac:picMkLst>
        </pc:picChg>
        <pc:picChg chg="add">
          <ac:chgData name="IBRAHIM RUPAWALA" userId="16fe9d1623dd648b" providerId="LiveId" clId="{27030B2C-77D5-4D06-802A-147B75ADA524}" dt="2023-04-23T22:41:27.561" v="121" actId="22"/>
          <ac:picMkLst>
            <pc:docMk/>
            <pc:sldMk cId="3327512869" sldId="275"/>
            <ac:picMk id="5" creationId="{8E717EFC-7EA1-EF3C-A4F1-D549D3092BE7}"/>
          </ac:picMkLst>
        </pc:picChg>
      </pc:sldChg>
      <pc:sldChg chg="addSp delSp add mod">
        <pc:chgData name="IBRAHIM RUPAWALA" userId="16fe9d1623dd648b" providerId="LiveId" clId="{27030B2C-77D5-4D06-802A-147B75ADA524}" dt="2023-04-23T22:41:38.794" v="124" actId="22"/>
        <pc:sldMkLst>
          <pc:docMk/>
          <pc:sldMk cId="3639682815" sldId="276"/>
        </pc:sldMkLst>
        <pc:picChg chg="add del">
          <ac:chgData name="IBRAHIM RUPAWALA" userId="16fe9d1623dd648b" providerId="LiveId" clId="{27030B2C-77D5-4D06-802A-147B75ADA524}" dt="2023-04-23T22:41:38.263" v="123" actId="22"/>
          <ac:picMkLst>
            <pc:docMk/>
            <pc:sldMk cId="3639682815" sldId="276"/>
            <ac:picMk id="3" creationId="{FBA71E14-7316-ECB5-6519-0FDBE64543EF}"/>
          </ac:picMkLst>
        </pc:picChg>
        <pc:picChg chg="add">
          <ac:chgData name="IBRAHIM RUPAWALA" userId="16fe9d1623dd648b" providerId="LiveId" clId="{27030B2C-77D5-4D06-802A-147B75ADA524}" dt="2023-04-23T22:41:38.794" v="124" actId="22"/>
          <ac:picMkLst>
            <pc:docMk/>
            <pc:sldMk cId="3639682815" sldId="276"/>
            <ac:picMk id="5" creationId="{C8B7C399-6E77-6940-4F18-5C5B04F814C0}"/>
          </ac:picMkLst>
        </pc:picChg>
      </pc:sldChg>
      <pc:sldChg chg="addSp add mod">
        <pc:chgData name="IBRAHIM RUPAWALA" userId="16fe9d1623dd648b" providerId="LiveId" clId="{27030B2C-77D5-4D06-802A-147B75ADA524}" dt="2023-04-23T22:41:49.072" v="125" actId="22"/>
        <pc:sldMkLst>
          <pc:docMk/>
          <pc:sldMk cId="3619865712" sldId="277"/>
        </pc:sldMkLst>
        <pc:picChg chg="add">
          <ac:chgData name="IBRAHIM RUPAWALA" userId="16fe9d1623dd648b" providerId="LiveId" clId="{27030B2C-77D5-4D06-802A-147B75ADA524}" dt="2023-04-23T22:41:49.072" v="125" actId="22"/>
          <ac:picMkLst>
            <pc:docMk/>
            <pc:sldMk cId="3619865712" sldId="277"/>
            <ac:picMk id="3" creationId="{62379070-AA4A-F183-C2D9-4892918E0E41}"/>
          </ac:picMkLst>
        </pc:picChg>
      </pc:sldChg>
      <pc:sldChg chg="addSp delSp add mod">
        <pc:chgData name="IBRAHIM RUPAWALA" userId="16fe9d1623dd648b" providerId="LiveId" clId="{27030B2C-77D5-4D06-802A-147B75ADA524}" dt="2023-04-23T22:42:00.628" v="128" actId="22"/>
        <pc:sldMkLst>
          <pc:docMk/>
          <pc:sldMk cId="1710305386" sldId="278"/>
        </pc:sldMkLst>
        <pc:picChg chg="add del">
          <ac:chgData name="IBRAHIM RUPAWALA" userId="16fe9d1623dd648b" providerId="LiveId" clId="{27030B2C-77D5-4D06-802A-147B75ADA524}" dt="2023-04-23T22:42:00.071" v="127" actId="22"/>
          <ac:picMkLst>
            <pc:docMk/>
            <pc:sldMk cId="1710305386" sldId="278"/>
            <ac:picMk id="3" creationId="{CA811028-557F-C629-5FBC-1299D0EA3E46}"/>
          </ac:picMkLst>
        </pc:picChg>
        <pc:picChg chg="add">
          <ac:chgData name="IBRAHIM RUPAWALA" userId="16fe9d1623dd648b" providerId="LiveId" clId="{27030B2C-77D5-4D06-802A-147B75ADA524}" dt="2023-04-23T22:42:00.628" v="128" actId="22"/>
          <ac:picMkLst>
            <pc:docMk/>
            <pc:sldMk cId="1710305386" sldId="278"/>
            <ac:picMk id="5" creationId="{EE3C9EAD-8CA8-857C-540E-5D937F39B9A3}"/>
          </ac:picMkLst>
        </pc:picChg>
      </pc:sldChg>
      <pc:sldChg chg="addSp add mod">
        <pc:chgData name="IBRAHIM RUPAWALA" userId="16fe9d1623dd648b" providerId="LiveId" clId="{27030B2C-77D5-4D06-802A-147B75ADA524}" dt="2023-04-23T22:42:20.270" v="129" actId="22"/>
        <pc:sldMkLst>
          <pc:docMk/>
          <pc:sldMk cId="2682732806" sldId="279"/>
        </pc:sldMkLst>
        <pc:picChg chg="add">
          <ac:chgData name="IBRAHIM RUPAWALA" userId="16fe9d1623dd648b" providerId="LiveId" clId="{27030B2C-77D5-4D06-802A-147B75ADA524}" dt="2023-04-23T22:42:20.270" v="129" actId="22"/>
          <ac:picMkLst>
            <pc:docMk/>
            <pc:sldMk cId="2682732806" sldId="279"/>
            <ac:picMk id="3" creationId="{5AFD0039-246C-FE72-BFA8-BFAC877CE891}"/>
          </ac:picMkLst>
        </pc:picChg>
      </pc:sldChg>
      <pc:sldChg chg="addSp delSp add mod">
        <pc:chgData name="IBRAHIM RUPAWALA" userId="16fe9d1623dd648b" providerId="LiveId" clId="{27030B2C-77D5-4D06-802A-147B75ADA524}" dt="2023-04-23T22:42:32.432" v="132" actId="22"/>
        <pc:sldMkLst>
          <pc:docMk/>
          <pc:sldMk cId="3948608404" sldId="280"/>
        </pc:sldMkLst>
        <pc:picChg chg="add del">
          <ac:chgData name="IBRAHIM RUPAWALA" userId="16fe9d1623dd648b" providerId="LiveId" clId="{27030B2C-77D5-4D06-802A-147B75ADA524}" dt="2023-04-23T22:42:31.890" v="131" actId="22"/>
          <ac:picMkLst>
            <pc:docMk/>
            <pc:sldMk cId="3948608404" sldId="280"/>
            <ac:picMk id="3" creationId="{1D87CE39-3727-644E-05E0-DE534C4AEBBE}"/>
          </ac:picMkLst>
        </pc:picChg>
        <pc:picChg chg="add">
          <ac:chgData name="IBRAHIM RUPAWALA" userId="16fe9d1623dd648b" providerId="LiveId" clId="{27030B2C-77D5-4D06-802A-147B75ADA524}" dt="2023-04-23T22:42:32.432" v="132" actId="22"/>
          <ac:picMkLst>
            <pc:docMk/>
            <pc:sldMk cId="3948608404" sldId="280"/>
            <ac:picMk id="5" creationId="{AB89B11B-A57B-12E8-AE92-0765B814A3FD}"/>
          </ac:picMkLst>
        </pc:picChg>
      </pc:sldChg>
      <pc:sldChg chg="addSp delSp add mod">
        <pc:chgData name="IBRAHIM RUPAWALA" userId="16fe9d1623dd648b" providerId="LiveId" clId="{27030B2C-77D5-4D06-802A-147B75ADA524}" dt="2023-04-23T22:42:43.115" v="135" actId="22"/>
        <pc:sldMkLst>
          <pc:docMk/>
          <pc:sldMk cId="365753268" sldId="281"/>
        </pc:sldMkLst>
        <pc:picChg chg="add del">
          <ac:chgData name="IBRAHIM RUPAWALA" userId="16fe9d1623dd648b" providerId="LiveId" clId="{27030B2C-77D5-4D06-802A-147B75ADA524}" dt="2023-04-23T22:42:42.655" v="134" actId="22"/>
          <ac:picMkLst>
            <pc:docMk/>
            <pc:sldMk cId="365753268" sldId="281"/>
            <ac:picMk id="3" creationId="{B3A15865-4A4A-D26D-547F-B827BD7779C3}"/>
          </ac:picMkLst>
        </pc:picChg>
        <pc:picChg chg="add">
          <ac:chgData name="IBRAHIM RUPAWALA" userId="16fe9d1623dd648b" providerId="LiveId" clId="{27030B2C-77D5-4D06-802A-147B75ADA524}" dt="2023-04-23T22:42:43.115" v="135" actId="22"/>
          <ac:picMkLst>
            <pc:docMk/>
            <pc:sldMk cId="365753268" sldId="281"/>
            <ac:picMk id="5" creationId="{B080303A-5F3C-6537-BED1-12F523B5079F}"/>
          </ac:picMkLst>
        </pc:picChg>
      </pc:sldChg>
      <pc:sldChg chg="addSp delSp add mod">
        <pc:chgData name="IBRAHIM RUPAWALA" userId="16fe9d1623dd648b" providerId="LiveId" clId="{27030B2C-77D5-4D06-802A-147B75ADA524}" dt="2023-04-23T22:42:54.369" v="138" actId="22"/>
        <pc:sldMkLst>
          <pc:docMk/>
          <pc:sldMk cId="288399646" sldId="282"/>
        </pc:sldMkLst>
        <pc:picChg chg="add del">
          <ac:chgData name="IBRAHIM RUPAWALA" userId="16fe9d1623dd648b" providerId="LiveId" clId="{27030B2C-77D5-4D06-802A-147B75ADA524}" dt="2023-04-23T22:42:53.942" v="137" actId="22"/>
          <ac:picMkLst>
            <pc:docMk/>
            <pc:sldMk cId="288399646" sldId="282"/>
            <ac:picMk id="3" creationId="{39767C89-FB29-415C-7790-313E7C87E62D}"/>
          </ac:picMkLst>
        </pc:picChg>
        <pc:picChg chg="add">
          <ac:chgData name="IBRAHIM RUPAWALA" userId="16fe9d1623dd648b" providerId="LiveId" clId="{27030B2C-77D5-4D06-802A-147B75ADA524}" dt="2023-04-23T22:42:54.369" v="138" actId="22"/>
          <ac:picMkLst>
            <pc:docMk/>
            <pc:sldMk cId="288399646" sldId="282"/>
            <ac:picMk id="5" creationId="{030559A6-B622-2526-AA43-33358713B9A7}"/>
          </ac:picMkLst>
        </pc:picChg>
      </pc:sldChg>
      <pc:sldChg chg="addSp add mod">
        <pc:chgData name="IBRAHIM RUPAWALA" userId="16fe9d1623dd648b" providerId="LiveId" clId="{27030B2C-77D5-4D06-802A-147B75ADA524}" dt="2023-04-23T22:43:04.192" v="139" actId="22"/>
        <pc:sldMkLst>
          <pc:docMk/>
          <pc:sldMk cId="45299479" sldId="283"/>
        </pc:sldMkLst>
        <pc:picChg chg="add">
          <ac:chgData name="IBRAHIM RUPAWALA" userId="16fe9d1623dd648b" providerId="LiveId" clId="{27030B2C-77D5-4D06-802A-147B75ADA524}" dt="2023-04-23T22:43:04.192" v="139" actId="22"/>
          <ac:picMkLst>
            <pc:docMk/>
            <pc:sldMk cId="45299479" sldId="283"/>
            <ac:picMk id="3" creationId="{306166D0-A027-E0BC-1651-2E2114F2E4B2}"/>
          </ac:picMkLst>
        </pc:picChg>
      </pc:sldChg>
      <pc:sldChg chg="addSp delSp add mod">
        <pc:chgData name="IBRAHIM RUPAWALA" userId="16fe9d1623dd648b" providerId="LiveId" clId="{27030B2C-77D5-4D06-802A-147B75ADA524}" dt="2023-04-23T22:43:15.463" v="142" actId="22"/>
        <pc:sldMkLst>
          <pc:docMk/>
          <pc:sldMk cId="3444993821" sldId="284"/>
        </pc:sldMkLst>
        <pc:picChg chg="add del">
          <ac:chgData name="IBRAHIM RUPAWALA" userId="16fe9d1623dd648b" providerId="LiveId" clId="{27030B2C-77D5-4D06-802A-147B75ADA524}" dt="2023-04-23T22:43:15.074" v="141" actId="22"/>
          <ac:picMkLst>
            <pc:docMk/>
            <pc:sldMk cId="3444993821" sldId="284"/>
            <ac:picMk id="3" creationId="{70B0C5E2-4EB1-BC33-EFE4-308961B1F63A}"/>
          </ac:picMkLst>
        </pc:picChg>
        <pc:picChg chg="add">
          <ac:chgData name="IBRAHIM RUPAWALA" userId="16fe9d1623dd648b" providerId="LiveId" clId="{27030B2C-77D5-4D06-802A-147B75ADA524}" dt="2023-04-23T22:43:15.463" v="142" actId="22"/>
          <ac:picMkLst>
            <pc:docMk/>
            <pc:sldMk cId="3444993821" sldId="284"/>
            <ac:picMk id="5" creationId="{F1098564-420C-C0DB-468D-33B3BFC73C3A}"/>
          </ac:picMkLst>
        </pc:picChg>
      </pc:sldChg>
      <pc:sldChg chg="addSp add mod">
        <pc:chgData name="IBRAHIM RUPAWALA" userId="16fe9d1623dd648b" providerId="LiveId" clId="{27030B2C-77D5-4D06-802A-147B75ADA524}" dt="2023-04-23T22:43:24.998" v="143" actId="22"/>
        <pc:sldMkLst>
          <pc:docMk/>
          <pc:sldMk cId="3602491950" sldId="285"/>
        </pc:sldMkLst>
        <pc:picChg chg="add">
          <ac:chgData name="IBRAHIM RUPAWALA" userId="16fe9d1623dd648b" providerId="LiveId" clId="{27030B2C-77D5-4D06-802A-147B75ADA524}" dt="2023-04-23T22:43:24.998" v="143" actId="22"/>
          <ac:picMkLst>
            <pc:docMk/>
            <pc:sldMk cId="3602491950" sldId="285"/>
            <ac:picMk id="3" creationId="{EA92EF60-E96F-BD25-1A9C-09FA09456A43}"/>
          </ac:picMkLst>
        </pc:picChg>
      </pc:sldChg>
      <pc:sldChg chg="addSp delSp modSp add mod">
        <pc:chgData name="IBRAHIM RUPAWALA" userId="16fe9d1623dd648b" providerId="LiveId" clId="{27030B2C-77D5-4D06-802A-147B75ADA524}" dt="2023-04-23T22:43:41.835" v="148" actId="1076"/>
        <pc:sldMkLst>
          <pc:docMk/>
          <pc:sldMk cId="1541584419" sldId="286"/>
        </pc:sldMkLst>
        <pc:picChg chg="add del">
          <ac:chgData name="IBRAHIM RUPAWALA" userId="16fe9d1623dd648b" providerId="LiveId" clId="{27030B2C-77D5-4D06-802A-147B75ADA524}" dt="2023-04-23T22:43:40.317" v="147" actId="478"/>
          <ac:picMkLst>
            <pc:docMk/>
            <pc:sldMk cId="1541584419" sldId="286"/>
            <ac:picMk id="3" creationId="{2935F7A6-6F87-94B8-2490-1578CEBC0975}"/>
          </ac:picMkLst>
        </pc:picChg>
        <pc:picChg chg="add mod">
          <ac:chgData name="IBRAHIM RUPAWALA" userId="16fe9d1623dd648b" providerId="LiveId" clId="{27030B2C-77D5-4D06-802A-147B75ADA524}" dt="2023-04-23T22:43:41.835" v="148" actId="1076"/>
          <ac:picMkLst>
            <pc:docMk/>
            <pc:sldMk cId="1541584419" sldId="286"/>
            <ac:picMk id="5" creationId="{F37E78B3-DD2B-213C-2C2D-6E1BBB549871}"/>
          </ac:picMkLst>
        </pc:picChg>
      </pc:sldChg>
      <pc:sldChg chg="addSp delSp modSp add mod">
        <pc:chgData name="IBRAHIM RUPAWALA" userId="16fe9d1623dd648b" providerId="LiveId" clId="{27030B2C-77D5-4D06-802A-147B75ADA524}" dt="2023-04-23T22:43:58.790" v="153" actId="1076"/>
        <pc:sldMkLst>
          <pc:docMk/>
          <pc:sldMk cId="1953704711" sldId="287"/>
        </pc:sldMkLst>
        <pc:picChg chg="add del">
          <ac:chgData name="IBRAHIM RUPAWALA" userId="16fe9d1623dd648b" providerId="LiveId" clId="{27030B2C-77D5-4D06-802A-147B75ADA524}" dt="2023-04-23T22:43:57.848" v="152" actId="478"/>
          <ac:picMkLst>
            <pc:docMk/>
            <pc:sldMk cId="1953704711" sldId="287"/>
            <ac:picMk id="3" creationId="{B469121B-5D38-C0EC-2130-B83359EB173F}"/>
          </ac:picMkLst>
        </pc:picChg>
        <pc:picChg chg="add mod">
          <ac:chgData name="IBRAHIM RUPAWALA" userId="16fe9d1623dd648b" providerId="LiveId" clId="{27030B2C-77D5-4D06-802A-147B75ADA524}" dt="2023-04-23T22:43:58.790" v="153" actId="1076"/>
          <ac:picMkLst>
            <pc:docMk/>
            <pc:sldMk cId="1953704711" sldId="287"/>
            <ac:picMk id="5" creationId="{88FD0022-06C1-D65A-B693-E0E7A8BC7695}"/>
          </ac:picMkLst>
        </pc:picChg>
      </pc:sldChg>
      <pc:sldChg chg="addSp add mod">
        <pc:chgData name="IBRAHIM RUPAWALA" userId="16fe9d1623dd648b" providerId="LiveId" clId="{27030B2C-77D5-4D06-802A-147B75ADA524}" dt="2023-04-23T22:44:09.113" v="155" actId="22"/>
        <pc:sldMkLst>
          <pc:docMk/>
          <pc:sldMk cId="2774101269" sldId="288"/>
        </pc:sldMkLst>
        <pc:picChg chg="add">
          <ac:chgData name="IBRAHIM RUPAWALA" userId="16fe9d1623dd648b" providerId="LiveId" clId="{27030B2C-77D5-4D06-802A-147B75ADA524}" dt="2023-04-23T22:44:08.731" v="154" actId="22"/>
          <ac:picMkLst>
            <pc:docMk/>
            <pc:sldMk cId="2774101269" sldId="288"/>
            <ac:picMk id="3" creationId="{0ACEF92B-14EA-4B65-12A1-4CE1662802DB}"/>
          </ac:picMkLst>
        </pc:picChg>
        <pc:picChg chg="add">
          <ac:chgData name="IBRAHIM RUPAWALA" userId="16fe9d1623dd648b" providerId="LiveId" clId="{27030B2C-77D5-4D06-802A-147B75ADA524}" dt="2023-04-23T22:44:09.113" v="155" actId="22"/>
          <ac:picMkLst>
            <pc:docMk/>
            <pc:sldMk cId="2774101269" sldId="288"/>
            <ac:picMk id="5" creationId="{2418A0ED-91A6-FFB9-F246-983955666277}"/>
          </ac:picMkLst>
        </pc:picChg>
      </pc:sldChg>
      <pc:sldChg chg="addSp add mod">
        <pc:chgData name="IBRAHIM RUPAWALA" userId="16fe9d1623dd648b" providerId="LiveId" clId="{27030B2C-77D5-4D06-802A-147B75ADA524}" dt="2023-04-23T22:44:22.142" v="157" actId="22"/>
        <pc:sldMkLst>
          <pc:docMk/>
          <pc:sldMk cId="346376658" sldId="289"/>
        </pc:sldMkLst>
        <pc:picChg chg="add">
          <ac:chgData name="IBRAHIM RUPAWALA" userId="16fe9d1623dd648b" providerId="LiveId" clId="{27030B2C-77D5-4D06-802A-147B75ADA524}" dt="2023-04-23T22:44:21.770" v="156" actId="22"/>
          <ac:picMkLst>
            <pc:docMk/>
            <pc:sldMk cId="346376658" sldId="289"/>
            <ac:picMk id="3" creationId="{E5130CC5-17F2-9E92-59AA-9E09B43B6250}"/>
          </ac:picMkLst>
        </pc:picChg>
        <pc:picChg chg="add">
          <ac:chgData name="IBRAHIM RUPAWALA" userId="16fe9d1623dd648b" providerId="LiveId" clId="{27030B2C-77D5-4D06-802A-147B75ADA524}" dt="2023-04-23T22:44:22.142" v="157" actId="22"/>
          <ac:picMkLst>
            <pc:docMk/>
            <pc:sldMk cId="346376658" sldId="289"/>
            <ac:picMk id="5" creationId="{EE10D4B6-0C0A-6DD1-B84C-8DBEC8AD1E3D}"/>
          </ac:picMkLst>
        </pc:picChg>
      </pc:sldChg>
      <pc:sldChg chg="addSp add mod">
        <pc:chgData name="IBRAHIM RUPAWALA" userId="16fe9d1623dd648b" providerId="LiveId" clId="{27030B2C-77D5-4D06-802A-147B75ADA524}" dt="2023-04-23T22:44:35.296" v="159" actId="22"/>
        <pc:sldMkLst>
          <pc:docMk/>
          <pc:sldMk cId="4178105133" sldId="290"/>
        </pc:sldMkLst>
        <pc:picChg chg="add">
          <ac:chgData name="IBRAHIM RUPAWALA" userId="16fe9d1623dd648b" providerId="LiveId" clId="{27030B2C-77D5-4D06-802A-147B75ADA524}" dt="2023-04-23T22:44:34.838" v="158" actId="22"/>
          <ac:picMkLst>
            <pc:docMk/>
            <pc:sldMk cId="4178105133" sldId="290"/>
            <ac:picMk id="3" creationId="{2FC009FA-65AF-5FE7-BE27-E7FC88D4D3D8}"/>
          </ac:picMkLst>
        </pc:picChg>
        <pc:picChg chg="add">
          <ac:chgData name="IBRAHIM RUPAWALA" userId="16fe9d1623dd648b" providerId="LiveId" clId="{27030B2C-77D5-4D06-802A-147B75ADA524}" dt="2023-04-23T22:44:35.296" v="159" actId="22"/>
          <ac:picMkLst>
            <pc:docMk/>
            <pc:sldMk cId="4178105133" sldId="290"/>
            <ac:picMk id="5" creationId="{332232A5-A6F3-326F-CEAC-0B9EC2525698}"/>
          </ac:picMkLst>
        </pc:picChg>
      </pc:sldChg>
      <pc:sldChg chg="addSp add mod">
        <pc:chgData name="IBRAHIM RUPAWALA" userId="16fe9d1623dd648b" providerId="LiveId" clId="{27030B2C-77D5-4D06-802A-147B75ADA524}" dt="2023-04-23T22:49:01.319" v="161" actId="22"/>
        <pc:sldMkLst>
          <pc:docMk/>
          <pc:sldMk cId="2612269848" sldId="291"/>
        </pc:sldMkLst>
        <pc:picChg chg="add">
          <ac:chgData name="IBRAHIM RUPAWALA" userId="16fe9d1623dd648b" providerId="LiveId" clId="{27030B2C-77D5-4D06-802A-147B75ADA524}" dt="2023-04-23T22:49:00.742" v="160" actId="22"/>
          <ac:picMkLst>
            <pc:docMk/>
            <pc:sldMk cId="2612269848" sldId="291"/>
            <ac:picMk id="3" creationId="{7B653487-DBA3-2A58-4C93-D280B09F16F8}"/>
          </ac:picMkLst>
        </pc:picChg>
        <pc:picChg chg="add">
          <ac:chgData name="IBRAHIM RUPAWALA" userId="16fe9d1623dd648b" providerId="LiveId" clId="{27030B2C-77D5-4D06-802A-147B75ADA524}" dt="2023-04-23T22:49:01.319" v="161" actId="22"/>
          <ac:picMkLst>
            <pc:docMk/>
            <pc:sldMk cId="2612269848" sldId="291"/>
            <ac:picMk id="5" creationId="{80348056-7897-A088-ECDA-BB220DE68D4F}"/>
          </ac:picMkLst>
        </pc:picChg>
      </pc:sldChg>
      <pc:sldChg chg="addSp add mod">
        <pc:chgData name="IBRAHIM RUPAWALA" userId="16fe9d1623dd648b" providerId="LiveId" clId="{27030B2C-77D5-4D06-802A-147B75ADA524}" dt="2023-04-23T22:49:11.355" v="163" actId="22"/>
        <pc:sldMkLst>
          <pc:docMk/>
          <pc:sldMk cId="3519751601" sldId="292"/>
        </pc:sldMkLst>
        <pc:picChg chg="add">
          <ac:chgData name="IBRAHIM RUPAWALA" userId="16fe9d1623dd648b" providerId="LiveId" clId="{27030B2C-77D5-4D06-802A-147B75ADA524}" dt="2023-04-23T22:49:11.029" v="162" actId="22"/>
          <ac:picMkLst>
            <pc:docMk/>
            <pc:sldMk cId="3519751601" sldId="292"/>
            <ac:picMk id="3" creationId="{6D794180-43F9-AD08-9E91-7C5A4708724E}"/>
          </ac:picMkLst>
        </pc:picChg>
        <pc:picChg chg="add">
          <ac:chgData name="IBRAHIM RUPAWALA" userId="16fe9d1623dd648b" providerId="LiveId" clId="{27030B2C-77D5-4D06-802A-147B75ADA524}" dt="2023-04-23T22:49:11.355" v="163" actId="22"/>
          <ac:picMkLst>
            <pc:docMk/>
            <pc:sldMk cId="3519751601" sldId="292"/>
            <ac:picMk id="5" creationId="{4E406E9E-25DF-163E-A13D-E634354FEF12}"/>
          </ac:picMkLst>
        </pc:picChg>
      </pc:sldChg>
      <pc:sldChg chg="addSp delSp modSp add mod">
        <pc:chgData name="IBRAHIM RUPAWALA" userId="16fe9d1623dd648b" providerId="LiveId" clId="{27030B2C-77D5-4D06-802A-147B75ADA524}" dt="2023-04-23T22:50:15.415" v="168" actId="1076"/>
        <pc:sldMkLst>
          <pc:docMk/>
          <pc:sldMk cId="3966202722" sldId="293"/>
        </pc:sldMkLst>
        <pc:picChg chg="add del">
          <ac:chgData name="IBRAHIM RUPAWALA" userId="16fe9d1623dd648b" providerId="LiveId" clId="{27030B2C-77D5-4D06-802A-147B75ADA524}" dt="2023-04-23T22:50:13.647" v="167" actId="478"/>
          <ac:picMkLst>
            <pc:docMk/>
            <pc:sldMk cId="3966202722" sldId="293"/>
            <ac:picMk id="3" creationId="{B10338DA-69B2-A435-DE76-E4959D294025}"/>
          </ac:picMkLst>
        </pc:picChg>
        <pc:picChg chg="add mod">
          <ac:chgData name="IBRAHIM RUPAWALA" userId="16fe9d1623dd648b" providerId="LiveId" clId="{27030B2C-77D5-4D06-802A-147B75ADA524}" dt="2023-04-23T22:50:15.415" v="168" actId="1076"/>
          <ac:picMkLst>
            <pc:docMk/>
            <pc:sldMk cId="3966202722" sldId="293"/>
            <ac:picMk id="5" creationId="{77DC8EE4-38FC-7A0B-E8FD-C3380828F084}"/>
          </ac:picMkLst>
        </pc:picChg>
      </pc:sldChg>
      <pc:sldChg chg="addSp delSp add mod">
        <pc:chgData name="IBRAHIM RUPAWALA" userId="16fe9d1623dd648b" providerId="LiveId" clId="{27030B2C-77D5-4D06-802A-147B75ADA524}" dt="2023-04-23T22:50:39.559" v="171" actId="22"/>
        <pc:sldMkLst>
          <pc:docMk/>
          <pc:sldMk cId="2316585860" sldId="294"/>
        </pc:sldMkLst>
        <pc:picChg chg="add del">
          <ac:chgData name="IBRAHIM RUPAWALA" userId="16fe9d1623dd648b" providerId="LiveId" clId="{27030B2C-77D5-4D06-802A-147B75ADA524}" dt="2023-04-23T22:50:38.802" v="170" actId="22"/>
          <ac:picMkLst>
            <pc:docMk/>
            <pc:sldMk cId="2316585860" sldId="294"/>
            <ac:picMk id="3" creationId="{81C8C541-3F58-A285-FAD5-28B82D6656B4}"/>
          </ac:picMkLst>
        </pc:picChg>
        <pc:picChg chg="add">
          <ac:chgData name="IBRAHIM RUPAWALA" userId="16fe9d1623dd648b" providerId="LiveId" clId="{27030B2C-77D5-4D06-802A-147B75ADA524}" dt="2023-04-23T22:50:39.559" v="171" actId="22"/>
          <ac:picMkLst>
            <pc:docMk/>
            <pc:sldMk cId="2316585860" sldId="294"/>
            <ac:picMk id="5" creationId="{0469CDDB-5620-1674-BC8B-D6FC0F5CB009}"/>
          </ac:picMkLst>
        </pc:picChg>
      </pc:sldChg>
      <pc:sldChg chg="addSp delSp add mod">
        <pc:chgData name="IBRAHIM RUPAWALA" userId="16fe9d1623dd648b" providerId="LiveId" clId="{27030B2C-77D5-4D06-802A-147B75ADA524}" dt="2023-04-23T22:50:50.429" v="174" actId="22"/>
        <pc:sldMkLst>
          <pc:docMk/>
          <pc:sldMk cId="3037997204" sldId="295"/>
        </pc:sldMkLst>
        <pc:picChg chg="add del">
          <ac:chgData name="IBRAHIM RUPAWALA" userId="16fe9d1623dd648b" providerId="LiveId" clId="{27030B2C-77D5-4D06-802A-147B75ADA524}" dt="2023-04-23T22:50:50.009" v="173" actId="22"/>
          <ac:picMkLst>
            <pc:docMk/>
            <pc:sldMk cId="3037997204" sldId="295"/>
            <ac:picMk id="3" creationId="{32D966B0-28A9-4CB4-A27F-6C6553256F6A}"/>
          </ac:picMkLst>
        </pc:picChg>
        <pc:picChg chg="add">
          <ac:chgData name="IBRAHIM RUPAWALA" userId="16fe9d1623dd648b" providerId="LiveId" clId="{27030B2C-77D5-4D06-802A-147B75ADA524}" dt="2023-04-23T22:50:50.429" v="174" actId="22"/>
          <ac:picMkLst>
            <pc:docMk/>
            <pc:sldMk cId="3037997204" sldId="295"/>
            <ac:picMk id="5" creationId="{D522E8EF-7400-D78C-9EDA-F8F3D8631814}"/>
          </ac:picMkLst>
        </pc:picChg>
      </pc:sldChg>
      <pc:sldChg chg="addSp delSp add mod">
        <pc:chgData name="IBRAHIM RUPAWALA" userId="16fe9d1623dd648b" providerId="LiveId" clId="{27030B2C-77D5-4D06-802A-147B75ADA524}" dt="2023-04-23T22:50:59.827" v="177" actId="22"/>
        <pc:sldMkLst>
          <pc:docMk/>
          <pc:sldMk cId="3968507905" sldId="296"/>
        </pc:sldMkLst>
        <pc:picChg chg="add del">
          <ac:chgData name="IBRAHIM RUPAWALA" userId="16fe9d1623dd648b" providerId="LiveId" clId="{27030B2C-77D5-4D06-802A-147B75ADA524}" dt="2023-04-23T22:50:59.016" v="176" actId="22"/>
          <ac:picMkLst>
            <pc:docMk/>
            <pc:sldMk cId="3968507905" sldId="296"/>
            <ac:picMk id="3" creationId="{6A809CE6-ECED-F740-FB59-80F8F6543D5D}"/>
          </ac:picMkLst>
        </pc:picChg>
        <pc:picChg chg="add">
          <ac:chgData name="IBRAHIM RUPAWALA" userId="16fe9d1623dd648b" providerId="LiveId" clId="{27030B2C-77D5-4D06-802A-147B75ADA524}" dt="2023-04-23T22:50:59.827" v="177" actId="22"/>
          <ac:picMkLst>
            <pc:docMk/>
            <pc:sldMk cId="3968507905" sldId="296"/>
            <ac:picMk id="5" creationId="{70BAE658-3E89-BEA1-EE31-08F10747F82E}"/>
          </ac:picMkLst>
        </pc:picChg>
      </pc:sldChg>
      <pc:sldChg chg="addSp delSp add mod">
        <pc:chgData name="IBRAHIM RUPAWALA" userId="16fe9d1623dd648b" providerId="LiveId" clId="{27030B2C-77D5-4D06-802A-147B75ADA524}" dt="2023-04-23T22:51:10.553" v="180" actId="22"/>
        <pc:sldMkLst>
          <pc:docMk/>
          <pc:sldMk cId="4087951217" sldId="297"/>
        </pc:sldMkLst>
        <pc:picChg chg="add del">
          <ac:chgData name="IBRAHIM RUPAWALA" userId="16fe9d1623dd648b" providerId="LiveId" clId="{27030B2C-77D5-4D06-802A-147B75ADA524}" dt="2023-04-23T22:51:10.017" v="179" actId="22"/>
          <ac:picMkLst>
            <pc:docMk/>
            <pc:sldMk cId="4087951217" sldId="297"/>
            <ac:picMk id="3" creationId="{BD5F4C9E-063B-A5B8-1930-E2C7784458C0}"/>
          </ac:picMkLst>
        </pc:picChg>
        <pc:picChg chg="add">
          <ac:chgData name="IBRAHIM RUPAWALA" userId="16fe9d1623dd648b" providerId="LiveId" clId="{27030B2C-77D5-4D06-802A-147B75ADA524}" dt="2023-04-23T22:51:10.553" v="180" actId="22"/>
          <ac:picMkLst>
            <pc:docMk/>
            <pc:sldMk cId="4087951217" sldId="297"/>
            <ac:picMk id="5" creationId="{8F668D58-6A10-CFA0-0FE1-3D31215F4550}"/>
          </ac:picMkLst>
        </pc:picChg>
      </pc:sldChg>
      <pc:sldChg chg="addSp delSp add mod">
        <pc:chgData name="IBRAHIM RUPAWALA" userId="16fe9d1623dd648b" providerId="LiveId" clId="{27030B2C-77D5-4D06-802A-147B75ADA524}" dt="2023-04-23T22:51:22.049" v="183" actId="22"/>
        <pc:sldMkLst>
          <pc:docMk/>
          <pc:sldMk cId="290812799" sldId="298"/>
        </pc:sldMkLst>
        <pc:picChg chg="add del">
          <ac:chgData name="IBRAHIM RUPAWALA" userId="16fe9d1623dd648b" providerId="LiveId" clId="{27030B2C-77D5-4D06-802A-147B75ADA524}" dt="2023-04-23T22:51:21.456" v="182" actId="22"/>
          <ac:picMkLst>
            <pc:docMk/>
            <pc:sldMk cId="290812799" sldId="298"/>
            <ac:picMk id="3" creationId="{587511A4-EB68-A8A3-D9B5-8C880FA7320D}"/>
          </ac:picMkLst>
        </pc:picChg>
        <pc:picChg chg="add">
          <ac:chgData name="IBRAHIM RUPAWALA" userId="16fe9d1623dd648b" providerId="LiveId" clId="{27030B2C-77D5-4D06-802A-147B75ADA524}" dt="2023-04-23T22:51:22.049" v="183" actId="22"/>
          <ac:picMkLst>
            <pc:docMk/>
            <pc:sldMk cId="290812799" sldId="298"/>
            <ac:picMk id="5" creationId="{3195598B-6C81-61E4-60F2-47660B6BC187}"/>
          </ac:picMkLst>
        </pc:picChg>
      </pc:sldChg>
      <pc:sldChg chg="addSp delSp add mod">
        <pc:chgData name="IBRAHIM RUPAWALA" userId="16fe9d1623dd648b" providerId="LiveId" clId="{27030B2C-77D5-4D06-802A-147B75ADA524}" dt="2023-04-23T22:51:32.996" v="186" actId="22"/>
        <pc:sldMkLst>
          <pc:docMk/>
          <pc:sldMk cId="3824856929" sldId="299"/>
        </pc:sldMkLst>
        <pc:picChg chg="add del">
          <ac:chgData name="IBRAHIM RUPAWALA" userId="16fe9d1623dd648b" providerId="LiveId" clId="{27030B2C-77D5-4D06-802A-147B75ADA524}" dt="2023-04-23T22:51:32.575" v="185" actId="22"/>
          <ac:picMkLst>
            <pc:docMk/>
            <pc:sldMk cId="3824856929" sldId="299"/>
            <ac:picMk id="3" creationId="{F40AB854-C8B9-C016-5F75-2216C374A7DC}"/>
          </ac:picMkLst>
        </pc:picChg>
        <pc:picChg chg="add">
          <ac:chgData name="IBRAHIM RUPAWALA" userId="16fe9d1623dd648b" providerId="LiveId" clId="{27030B2C-77D5-4D06-802A-147B75ADA524}" dt="2023-04-23T22:51:32.996" v="186" actId="22"/>
          <ac:picMkLst>
            <pc:docMk/>
            <pc:sldMk cId="3824856929" sldId="299"/>
            <ac:picMk id="5" creationId="{F53545EB-CA8B-C58D-42A3-4DC648ADC5EB}"/>
          </ac:picMkLst>
        </pc:picChg>
      </pc:sldChg>
      <pc:sldChg chg="addSp delSp add mod">
        <pc:chgData name="IBRAHIM RUPAWALA" userId="16fe9d1623dd648b" providerId="LiveId" clId="{27030B2C-77D5-4D06-802A-147B75ADA524}" dt="2023-04-23T22:51:42.714" v="189" actId="22"/>
        <pc:sldMkLst>
          <pc:docMk/>
          <pc:sldMk cId="1713127055" sldId="300"/>
        </pc:sldMkLst>
        <pc:picChg chg="add del">
          <ac:chgData name="IBRAHIM RUPAWALA" userId="16fe9d1623dd648b" providerId="LiveId" clId="{27030B2C-77D5-4D06-802A-147B75ADA524}" dt="2023-04-23T22:51:42.223" v="188" actId="22"/>
          <ac:picMkLst>
            <pc:docMk/>
            <pc:sldMk cId="1713127055" sldId="300"/>
            <ac:picMk id="3" creationId="{874915FF-6EB4-52BD-DBC6-0CA273DBEF97}"/>
          </ac:picMkLst>
        </pc:picChg>
        <pc:picChg chg="add">
          <ac:chgData name="IBRAHIM RUPAWALA" userId="16fe9d1623dd648b" providerId="LiveId" clId="{27030B2C-77D5-4D06-802A-147B75ADA524}" dt="2023-04-23T22:51:42.714" v="189" actId="22"/>
          <ac:picMkLst>
            <pc:docMk/>
            <pc:sldMk cId="1713127055" sldId="300"/>
            <ac:picMk id="5" creationId="{E18C4F7F-499E-57D5-B2DA-58F69722FD07}"/>
          </ac:picMkLst>
        </pc:picChg>
      </pc:sldChg>
      <pc:sldChg chg="addSp delSp add mod">
        <pc:chgData name="IBRAHIM RUPAWALA" userId="16fe9d1623dd648b" providerId="LiveId" clId="{27030B2C-77D5-4D06-802A-147B75ADA524}" dt="2023-04-23T22:51:51.494" v="192" actId="22"/>
        <pc:sldMkLst>
          <pc:docMk/>
          <pc:sldMk cId="609552806" sldId="301"/>
        </pc:sldMkLst>
        <pc:picChg chg="add del">
          <ac:chgData name="IBRAHIM RUPAWALA" userId="16fe9d1623dd648b" providerId="LiveId" clId="{27030B2C-77D5-4D06-802A-147B75ADA524}" dt="2023-04-23T22:51:51.192" v="191" actId="22"/>
          <ac:picMkLst>
            <pc:docMk/>
            <pc:sldMk cId="609552806" sldId="301"/>
            <ac:picMk id="3" creationId="{796D64C1-2611-B20A-E20D-D0908A2866BA}"/>
          </ac:picMkLst>
        </pc:picChg>
        <pc:picChg chg="add">
          <ac:chgData name="IBRAHIM RUPAWALA" userId="16fe9d1623dd648b" providerId="LiveId" clId="{27030B2C-77D5-4D06-802A-147B75ADA524}" dt="2023-04-23T22:51:51.494" v="192" actId="22"/>
          <ac:picMkLst>
            <pc:docMk/>
            <pc:sldMk cId="609552806" sldId="301"/>
            <ac:picMk id="5" creationId="{D5D18649-D482-85A7-1E2E-C9E2D63126AE}"/>
          </ac:picMkLst>
        </pc:picChg>
      </pc:sldChg>
      <pc:sldChg chg="addSp delSp add mod">
        <pc:chgData name="IBRAHIM RUPAWALA" userId="16fe9d1623dd648b" providerId="LiveId" clId="{27030B2C-77D5-4D06-802A-147B75ADA524}" dt="2023-04-23T22:52:02.372" v="195" actId="22"/>
        <pc:sldMkLst>
          <pc:docMk/>
          <pc:sldMk cId="3019050997" sldId="302"/>
        </pc:sldMkLst>
        <pc:picChg chg="add del">
          <ac:chgData name="IBRAHIM RUPAWALA" userId="16fe9d1623dd648b" providerId="LiveId" clId="{27030B2C-77D5-4D06-802A-147B75ADA524}" dt="2023-04-23T22:52:02.039" v="194" actId="22"/>
          <ac:picMkLst>
            <pc:docMk/>
            <pc:sldMk cId="3019050997" sldId="302"/>
            <ac:picMk id="3" creationId="{0825A142-0501-E2B3-8A8A-77A3EEDC8E4E}"/>
          </ac:picMkLst>
        </pc:picChg>
        <pc:picChg chg="add">
          <ac:chgData name="IBRAHIM RUPAWALA" userId="16fe9d1623dd648b" providerId="LiveId" clId="{27030B2C-77D5-4D06-802A-147B75ADA524}" dt="2023-04-23T22:52:02.372" v="195" actId="22"/>
          <ac:picMkLst>
            <pc:docMk/>
            <pc:sldMk cId="3019050997" sldId="302"/>
            <ac:picMk id="5" creationId="{3793C4BE-0817-4DA7-9E35-9F2B9DF36375}"/>
          </ac:picMkLst>
        </pc:picChg>
      </pc:sldChg>
      <pc:sldChg chg="addSp delSp add mod">
        <pc:chgData name="IBRAHIM RUPAWALA" userId="16fe9d1623dd648b" providerId="LiveId" clId="{27030B2C-77D5-4D06-802A-147B75ADA524}" dt="2023-04-23T22:52:11.933" v="198" actId="22"/>
        <pc:sldMkLst>
          <pc:docMk/>
          <pc:sldMk cId="2917300552" sldId="303"/>
        </pc:sldMkLst>
        <pc:picChg chg="add del">
          <ac:chgData name="IBRAHIM RUPAWALA" userId="16fe9d1623dd648b" providerId="LiveId" clId="{27030B2C-77D5-4D06-802A-147B75ADA524}" dt="2023-04-23T22:52:11.625" v="197" actId="22"/>
          <ac:picMkLst>
            <pc:docMk/>
            <pc:sldMk cId="2917300552" sldId="303"/>
            <ac:picMk id="3" creationId="{3CD3EFB2-053C-DDD6-491C-AC663773D0ED}"/>
          </ac:picMkLst>
        </pc:picChg>
        <pc:picChg chg="add">
          <ac:chgData name="IBRAHIM RUPAWALA" userId="16fe9d1623dd648b" providerId="LiveId" clId="{27030B2C-77D5-4D06-802A-147B75ADA524}" dt="2023-04-23T22:52:11.933" v="198" actId="22"/>
          <ac:picMkLst>
            <pc:docMk/>
            <pc:sldMk cId="2917300552" sldId="303"/>
            <ac:picMk id="5" creationId="{2EDE19BD-BBB6-FAB3-409E-1393D2058AFD}"/>
          </ac:picMkLst>
        </pc:picChg>
      </pc:sldChg>
      <pc:sldChg chg="addSp delSp add mod">
        <pc:chgData name="IBRAHIM RUPAWALA" userId="16fe9d1623dd648b" providerId="LiveId" clId="{27030B2C-77D5-4D06-802A-147B75ADA524}" dt="2023-04-23T22:52:23.326" v="201" actId="22"/>
        <pc:sldMkLst>
          <pc:docMk/>
          <pc:sldMk cId="1181747705" sldId="304"/>
        </pc:sldMkLst>
        <pc:picChg chg="add del">
          <ac:chgData name="IBRAHIM RUPAWALA" userId="16fe9d1623dd648b" providerId="LiveId" clId="{27030B2C-77D5-4D06-802A-147B75ADA524}" dt="2023-04-23T22:52:22.993" v="200" actId="22"/>
          <ac:picMkLst>
            <pc:docMk/>
            <pc:sldMk cId="1181747705" sldId="304"/>
            <ac:picMk id="3" creationId="{AB379872-75E9-EF7C-18ED-38A09FB3A800}"/>
          </ac:picMkLst>
        </pc:picChg>
        <pc:picChg chg="add">
          <ac:chgData name="IBRAHIM RUPAWALA" userId="16fe9d1623dd648b" providerId="LiveId" clId="{27030B2C-77D5-4D06-802A-147B75ADA524}" dt="2023-04-23T22:52:23.326" v="201" actId="22"/>
          <ac:picMkLst>
            <pc:docMk/>
            <pc:sldMk cId="1181747705" sldId="304"/>
            <ac:picMk id="5" creationId="{A167FC6A-CBCF-005F-B83B-E82FB53A121F}"/>
          </ac:picMkLst>
        </pc:picChg>
      </pc:sldChg>
      <pc:sldChg chg="addSp delSp add mod">
        <pc:chgData name="IBRAHIM RUPAWALA" userId="16fe9d1623dd648b" providerId="LiveId" clId="{27030B2C-77D5-4D06-802A-147B75ADA524}" dt="2023-04-23T22:52:32.998" v="204" actId="22"/>
        <pc:sldMkLst>
          <pc:docMk/>
          <pc:sldMk cId="145444966" sldId="305"/>
        </pc:sldMkLst>
        <pc:picChg chg="add del">
          <ac:chgData name="IBRAHIM RUPAWALA" userId="16fe9d1623dd648b" providerId="LiveId" clId="{27030B2C-77D5-4D06-802A-147B75ADA524}" dt="2023-04-23T22:52:32.698" v="203" actId="22"/>
          <ac:picMkLst>
            <pc:docMk/>
            <pc:sldMk cId="145444966" sldId="305"/>
            <ac:picMk id="3" creationId="{1F9AB686-025C-661F-E700-1D7F9E1AC00D}"/>
          </ac:picMkLst>
        </pc:picChg>
        <pc:picChg chg="add">
          <ac:chgData name="IBRAHIM RUPAWALA" userId="16fe9d1623dd648b" providerId="LiveId" clId="{27030B2C-77D5-4D06-802A-147B75ADA524}" dt="2023-04-23T22:52:32.998" v="204" actId="22"/>
          <ac:picMkLst>
            <pc:docMk/>
            <pc:sldMk cId="145444966" sldId="305"/>
            <ac:picMk id="5" creationId="{40E47D1D-54E0-D559-2959-3DCB2C25EB9B}"/>
          </ac:picMkLst>
        </pc:picChg>
      </pc:sldChg>
      <pc:sldChg chg="addSp delSp add mod">
        <pc:chgData name="IBRAHIM RUPAWALA" userId="16fe9d1623dd648b" providerId="LiveId" clId="{27030B2C-77D5-4D06-802A-147B75ADA524}" dt="2023-04-23T22:52:47.957" v="207" actId="22"/>
        <pc:sldMkLst>
          <pc:docMk/>
          <pc:sldMk cId="3436480336" sldId="306"/>
        </pc:sldMkLst>
        <pc:picChg chg="add del">
          <ac:chgData name="IBRAHIM RUPAWALA" userId="16fe9d1623dd648b" providerId="LiveId" clId="{27030B2C-77D5-4D06-802A-147B75ADA524}" dt="2023-04-23T22:52:47.687" v="206" actId="22"/>
          <ac:picMkLst>
            <pc:docMk/>
            <pc:sldMk cId="3436480336" sldId="306"/>
            <ac:picMk id="3" creationId="{7BA2534D-0303-65DD-F9E1-8E0A3FB4636D}"/>
          </ac:picMkLst>
        </pc:picChg>
        <pc:picChg chg="add">
          <ac:chgData name="IBRAHIM RUPAWALA" userId="16fe9d1623dd648b" providerId="LiveId" clId="{27030B2C-77D5-4D06-802A-147B75ADA524}" dt="2023-04-23T22:52:47.957" v="207" actId="22"/>
          <ac:picMkLst>
            <pc:docMk/>
            <pc:sldMk cId="3436480336" sldId="306"/>
            <ac:picMk id="5" creationId="{F81CEABB-7F42-ED5A-E9D5-23B2DABE38C6}"/>
          </ac:picMkLst>
        </pc:picChg>
      </pc:sldChg>
      <pc:sldChg chg="addSp delSp add mod">
        <pc:chgData name="IBRAHIM RUPAWALA" userId="16fe9d1623dd648b" providerId="LiveId" clId="{27030B2C-77D5-4D06-802A-147B75ADA524}" dt="2023-04-23T22:52:58.277" v="210" actId="22"/>
        <pc:sldMkLst>
          <pc:docMk/>
          <pc:sldMk cId="2498578645" sldId="307"/>
        </pc:sldMkLst>
        <pc:picChg chg="add del">
          <ac:chgData name="IBRAHIM RUPAWALA" userId="16fe9d1623dd648b" providerId="LiveId" clId="{27030B2C-77D5-4D06-802A-147B75ADA524}" dt="2023-04-23T22:52:58.007" v="209" actId="22"/>
          <ac:picMkLst>
            <pc:docMk/>
            <pc:sldMk cId="2498578645" sldId="307"/>
            <ac:picMk id="3" creationId="{F3230693-D44C-0102-CF65-69C0AAEB4129}"/>
          </ac:picMkLst>
        </pc:picChg>
        <pc:picChg chg="add">
          <ac:chgData name="IBRAHIM RUPAWALA" userId="16fe9d1623dd648b" providerId="LiveId" clId="{27030B2C-77D5-4D06-802A-147B75ADA524}" dt="2023-04-23T22:52:58.277" v="210" actId="22"/>
          <ac:picMkLst>
            <pc:docMk/>
            <pc:sldMk cId="2498578645" sldId="307"/>
            <ac:picMk id="5" creationId="{42EFA0C6-84EF-F09D-E9E2-DC1195658EB2}"/>
          </ac:picMkLst>
        </pc:picChg>
      </pc:sldChg>
      <pc:sldChg chg="addSp delSp add mod">
        <pc:chgData name="IBRAHIM RUPAWALA" userId="16fe9d1623dd648b" providerId="LiveId" clId="{27030B2C-77D5-4D06-802A-147B75ADA524}" dt="2023-04-23T22:53:09.492" v="213" actId="22"/>
        <pc:sldMkLst>
          <pc:docMk/>
          <pc:sldMk cId="1831354634" sldId="308"/>
        </pc:sldMkLst>
        <pc:picChg chg="add del">
          <ac:chgData name="IBRAHIM RUPAWALA" userId="16fe9d1623dd648b" providerId="LiveId" clId="{27030B2C-77D5-4D06-802A-147B75ADA524}" dt="2023-04-23T22:53:09.137" v="212" actId="22"/>
          <ac:picMkLst>
            <pc:docMk/>
            <pc:sldMk cId="1831354634" sldId="308"/>
            <ac:picMk id="3" creationId="{6B2C8940-1106-B041-DFAC-51356A3E2D85}"/>
          </ac:picMkLst>
        </pc:picChg>
        <pc:picChg chg="add">
          <ac:chgData name="IBRAHIM RUPAWALA" userId="16fe9d1623dd648b" providerId="LiveId" clId="{27030B2C-77D5-4D06-802A-147B75ADA524}" dt="2023-04-23T22:53:09.492" v="213" actId="22"/>
          <ac:picMkLst>
            <pc:docMk/>
            <pc:sldMk cId="1831354634" sldId="308"/>
            <ac:picMk id="5" creationId="{8F71F8BC-2B4C-CD97-29C2-7AAD8A3C42B2}"/>
          </ac:picMkLst>
        </pc:picChg>
      </pc:sldChg>
      <pc:sldChg chg="addSp delSp add mod">
        <pc:chgData name="IBRAHIM RUPAWALA" userId="16fe9d1623dd648b" providerId="LiveId" clId="{27030B2C-77D5-4D06-802A-147B75ADA524}" dt="2023-04-23T22:53:20.364" v="216" actId="22"/>
        <pc:sldMkLst>
          <pc:docMk/>
          <pc:sldMk cId="803712594" sldId="309"/>
        </pc:sldMkLst>
        <pc:picChg chg="add del">
          <ac:chgData name="IBRAHIM RUPAWALA" userId="16fe9d1623dd648b" providerId="LiveId" clId="{27030B2C-77D5-4D06-802A-147B75ADA524}" dt="2023-04-23T22:53:20.047" v="215" actId="22"/>
          <ac:picMkLst>
            <pc:docMk/>
            <pc:sldMk cId="803712594" sldId="309"/>
            <ac:picMk id="3" creationId="{0691CA6A-C5FB-2136-6FF6-91B543F9AA8B}"/>
          </ac:picMkLst>
        </pc:picChg>
        <pc:picChg chg="add">
          <ac:chgData name="IBRAHIM RUPAWALA" userId="16fe9d1623dd648b" providerId="LiveId" clId="{27030B2C-77D5-4D06-802A-147B75ADA524}" dt="2023-04-23T22:53:20.364" v="216" actId="22"/>
          <ac:picMkLst>
            <pc:docMk/>
            <pc:sldMk cId="803712594" sldId="309"/>
            <ac:picMk id="5" creationId="{124873EA-5B1A-956B-EBCC-37886110EF48}"/>
          </ac:picMkLst>
        </pc:picChg>
      </pc:sldChg>
      <pc:sldChg chg="addSp delSp add mod">
        <pc:chgData name="IBRAHIM RUPAWALA" userId="16fe9d1623dd648b" providerId="LiveId" clId="{27030B2C-77D5-4D06-802A-147B75ADA524}" dt="2023-04-23T22:53:30.807" v="219" actId="22"/>
        <pc:sldMkLst>
          <pc:docMk/>
          <pc:sldMk cId="2166554707" sldId="310"/>
        </pc:sldMkLst>
        <pc:picChg chg="add del">
          <ac:chgData name="IBRAHIM RUPAWALA" userId="16fe9d1623dd648b" providerId="LiveId" clId="{27030B2C-77D5-4D06-802A-147B75ADA524}" dt="2023-04-23T22:53:30.535" v="218" actId="22"/>
          <ac:picMkLst>
            <pc:docMk/>
            <pc:sldMk cId="2166554707" sldId="310"/>
            <ac:picMk id="3" creationId="{2E7FD2A8-4A4B-01A1-6F8B-24C7514CAB22}"/>
          </ac:picMkLst>
        </pc:picChg>
        <pc:picChg chg="add">
          <ac:chgData name="IBRAHIM RUPAWALA" userId="16fe9d1623dd648b" providerId="LiveId" clId="{27030B2C-77D5-4D06-802A-147B75ADA524}" dt="2023-04-23T22:53:30.807" v="219" actId="22"/>
          <ac:picMkLst>
            <pc:docMk/>
            <pc:sldMk cId="2166554707" sldId="310"/>
            <ac:picMk id="5" creationId="{A4D463C5-5577-442F-C326-55F653148001}"/>
          </ac:picMkLst>
        </pc:picChg>
      </pc:sldChg>
      <pc:sldChg chg="addSp delSp add mod">
        <pc:chgData name="IBRAHIM RUPAWALA" userId="16fe9d1623dd648b" providerId="LiveId" clId="{27030B2C-77D5-4D06-802A-147B75ADA524}" dt="2023-04-23T22:54:23.740" v="222" actId="22"/>
        <pc:sldMkLst>
          <pc:docMk/>
          <pc:sldMk cId="3495979999" sldId="311"/>
        </pc:sldMkLst>
        <pc:picChg chg="add del">
          <ac:chgData name="IBRAHIM RUPAWALA" userId="16fe9d1623dd648b" providerId="LiveId" clId="{27030B2C-77D5-4D06-802A-147B75ADA524}" dt="2023-04-23T22:54:23.418" v="221" actId="22"/>
          <ac:picMkLst>
            <pc:docMk/>
            <pc:sldMk cId="3495979999" sldId="311"/>
            <ac:picMk id="3" creationId="{1878A6A6-AE54-D4A3-E24B-13F4170DD39B}"/>
          </ac:picMkLst>
        </pc:picChg>
        <pc:picChg chg="add">
          <ac:chgData name="IBRAHIM RUPAWALA" userId="16fe9d1623dd648b" providerId="LiveId" clId="{27030B2C-77D5-4D06-802A-147B75ADA524}" dt="2023-04-23T22:54:23.740" v="222" actId="22"/>
          <ac:picMkLst>
            <pc:docMk/>
            <pc:sldMk cId="3495979999" sldId="311"/>
            <ac:picMk id="5" creationId="{1F64DB79-8C74-AF67-36C1-A2038A03AA1B}"/>
          </ac:picMkLst>
        </pc:picChg>
      </pc:sldChg>
      <pc:sldChg chg="addSp delSp add mod">
        <pc:chgData name="IBRAHIM RUPAWALA" userId="16fe9d1623dd648b" providerId="LiveId" clId="{27030B2C-77D5-4D06-802A-147B75ADA524}" dt="2023-04-23T22:54:33.516" v="225" actId="22"/>
        <pc:sldMkLst>
          <pc:docMk/>
          <pc:sldMk cId="493045648" sldId="312"/>
        </pc:sldMkLst>
        <pc:picChg chg="add del">
          <ac:chgData name="IBRAHIM RUPAWALA" userId="16fe9d1623dd648b" providerId="LiveId" clId="{27030B2C-77D5-4D06-802A-147B75ADA524}" dt="2023-04-23T22:54:33.215" v="224" actId="22"/>
          <ac:picMkLst>
            <pc:docMk/>
            <pc:sldMk cId="493045648" sldId="312"/>
            <ac:picMk id="3" creationId="{010CA8D2-A0E4-00DA-458B-F4140F2CF5D6}"/>
          </ac:picMkLst>
        </pc:picChg>
        <pc:picChg chg="add">
          <ac:chgData name="IBRAHIM RUPAWALA" userId="16fe9d1623dd648b" providerId="LiveId" clId="{27030B2C-77D5-4D06-802A-147B75ADA524}" dt="2023-04-23T22:54:33.516" v="225" actId="22"/>
          <ac:picMkLst>
            <pc:docMk/>
            <pc:sldMk cId="493045648" sldId="312"/>
            <ac:picMk id="5" creationId="{687C831C-A7F1-30AF-568B-E0EB3BAC512C}"/>
          </ac:picMkLst>
        </pc:picChg>
      </pc:sldChg>
      <pc:sldChg chg="addSp add mod">
        <pc:chgData name="IBRAHIM RUPAWALA" userId="16fe9d1623dd648b" providerId="LiveId" clId="{27030B2C-77D5-4D06-802A-147B75ADA524}" dt="2023-04-23T22:54:43.114" v="226" actId="22"/>
        <pc:sldMkLst>
          <pc:docMk/>
          <pc:sldMk cId="2568469269" sldId="313"/>
        </pc:sldMkLst>
        <pc:picChg chg="add">
          <ac:chgData name="IBRAHIM RUPAWALA" userId="16fe9d1623dd648b" providerId="LiveId" clId="{27030B2C-77D5-4D06-802A-147B75ADA524}" dt="2023-04-23T22:54:43.114" v="226" actId="22"/>
          <ac:picMkLst>
            <pc:docMk/>
            <pc:sldMk cId="2568469269" sldId="313"/>
            <ac:picMk id="3" creationId="{2C8CD058-1022-C185-3204-362FBC7B3FE1}"/>
          </ac:picMkLst>
        </pc:picChg>
      </pc:sldChg>
      <pc:sldChg chg="addSp add mod">
        <pc:chgData name="IBRAHIM RUPAWALA" userId="16fe9d1623dd648b" providerId="LiveId" clId="{27030B2C-77D5-4D06-802A-147B75ADA524}" dt="2023-04-23T22:54:52.666" v="227" actId="22"/>
        <pc:sldMkLst>
          <pc:docMk/>
          <pc:sldMk cId="2199093292" sldId="314"/>
        </pc:sldMkLst>
        <pc:picChg chg="add">
          <ac:chgData name="IBRAHIM RUPAWALA" userId="16fe9d1623dd648b" providerId="LiveId" clId="{27030B2C-77D5-4D06-802A-147B75ADA524}" dt="2023-04-23T22:54:52.666" v="227" actId="22"/>
          <ac:picMkLst>
            <pc:docMk/>
            <pc:sldMk cId="2199093292" sldId="314"/>
            <ac:picMk id="3" creationId="{B53D755A-D99B-32DD-D151-EF3C690D43F1}"/>
          </ac:picMkLst>
        </pc:picChg>
      </pc:sldChg>
      <pc:sldChg chg="addSp add mod">
        <pc:chgData name="IBRAHIM RUPAWALA" userId="16fe9d1623dd648b" providerId="LiveId" clId="{27030B2C-77D5-4D06-802A-147B75ADA524}" dt="2023-04-23T22:55:02.918" v="228" actId="22"/>
        <pc:sldMkLst>
          <pc:docMk/>
          <pc:sldMk cId="3149545841" sldId="315"/>
        </pc:sldMkLst>
        <pc:picChg chg="add">
          <ac:chgData name="IBRAHIM RUPAWALA" userId="16fe9d1623dd648b" providerId="LiveId" clId="{27030B2C-77D5-4D06-802A-147B75ADA524}" dt="2023-04-23T22:55:02.918" v="228" actId="22"/>
          <ac:picMkLst>
            <pc:docMk/>
            <pc:sldMk cId="3149545841" sldId="315"/>
            <ac:picMk id="3" creationId="{A09129DF-1BDA-B1F0-1A72-F388DE57192A}"/>
          </ac:picMkLst>
        </pc:picChg>
      </pc:sldChg>
      <pc:sldChg chg="addSp delSp add mod">
        <pc:chgData name="IBRAHIM RUPAWALA" userId="16fe9d1623dd648b" providerId="LiveId" clId="{27030B2C-77D5-4D06-802A-147B75ADA524}" dt="2023-04-23T22:55:13.589" v="231" actId="22"/>
        <pc:sldMkLst>
          <pc:docMk/>
          <pc:sldMk cId="3582290170" sldId="316"/>
        </pc:sldMkLst>
        <pc:picChg chg="add del">
          <ac:chgData name="IBRAHIM RUPAWALA" userId="16fe9d1623dd648b" providerId="LiveId" clId="{27030B2C-77D5-4D06-802A-147B75ADA524}" dt="2023-04-23T22:55:13.334" v="230" actId="22"/>
          <ac:picMkLst>
            <pc:docMk/>
            <pc:sldMk cId="3582290170" sldId="316"/>
            <ac:picMk id="3" creationId="{ED6A8561-2AF8-A368-BC0E-DDB66FE5B99D}"/>
          </ac:picMkLst>
        </pc:picChg>
        <pc:picChg chg="add">
          <ac:chgData name="IBRAHIM RUPAWALA" userId="16fe9d1623dd648b" providerId="LiveId" clId="{27030B2C-77D5-4D06-802A-147B75ADA524}" dt="2023-04-23T22:55:13.589" v="231" actId="22"/>
          <ac:picMkLst>
            <pc:docMk/>
            <pc:sldMk cId="3582290170" sldId="316"/>
            <ac:picMk id="5" creationId="{99DABDFD-FB15-6583-499B-8B16A7173829}"/>
          </ac:picMkLst>
        </pc:picChg>
      </pc:sldChg>
      <pc:sldChg chg="addSp add mod">
        <pc:chgData name="IBRAHIM RUPAWALA" userId="16fe9d1623dd648b" providerId="LiveId" clId="{27030B2C-77D5-4D06-802A-147B75ADA524}" dt="2023-04-23T22:55:23.045" v="232" actId="22"/>
        <pc:sldMkLst>
          <pc:docMk/>
          <pc:sldMk cId="1758294477" sldId="317"/>
        </pc:sldMkLst>
        <pc:picChg chg="add">
          <ac:chgData name="IBRAHIM RUPAWALA" userId="16fe9d1623dd648b" providerId="LiveId" clId="{27030B2C-77D5-4D06-802A-147B75ADA524}" dt="2023-04-23T22:55:23.045" v="232" actId="22"/>
          <ac:picMkLst>
            <pc:docMk/>
            <pc:sldMk cId="1758294477" sldId="317"/>
            <ac:picMk id="3" creationId="{8038670B-3840-0375-8335-5C3492D26B8C}"/>
          </ac:picMkLst>
        </pc:picChg>
      </pc:sldChg>
      <pc:sldChg chg="addSp delSp add mod">
        <pc:chgData name="IBRAHIM RUPAWALA" userId="16fe9d1623dd648b" providerId="LiveId" clId="{27030B2C-77D5-4D06-802A-147B75ADA524}" dt="2023-04-23T22:55:36.558" v="235" actId="22"/>
        <pc:sldMkLst>
          <pc:docMk/>
          <pc:sldMk cId="588442397" sldId="318"/>
        </pc:sldMkLst>
        <pc:picChg chg="add del">
          <ac:chgData name="IBRAHIM RUPAWALA" userId="16fe9d1623dd648b" providerId="LiveId" clId="{27030B2C-77D5-4D06-802A-147B75ADA524}" dt="2023-04-23T22:55:36.279" v="234" actId="22"/>
          <ac:picMkLst>
            <pc:docMk/>
            <pc:sldMk cId="588442397" sldId="318"/>
            <ac:picMk id="3" creationId="{BCD3753F-D2F8-FC67-63AF-6A8066B027D4}"/>
          </ac:picMkLst>
        </pc:picChg>
        <pc:picChg chg="add">
          <ac:chgData name="IBRAHIM RUPAWALA" userId="16fe9d1623dd648b" providerId="LiveId" clId="{27030B2C-77D5-4D06-802A-147B75ADA524}" dt="2023-04-23T22:55:36.558" v="235" actId="22"/>
          <ac:picMkLst>
            <pc:docMk/>
            <pc:sldMk cId="588442397" sldId="318"/>
            <ac:picMk id="5" creationId="{D2E792D6-E3BD-5583-22A5-2543BA8BEEBF}"/>
          </ac:picMkLst>
        </pc:picChg>
      </pc:sldChg>
      <pc:sldChg chg="addSp delSp add mod">
        <pc:chgData name="IBRAHIM RUPAWALA" userId="16fe9d1623dd648b" providerId="LiveId" clId="{27030B2C-77D5-4D06-802A-147B75ADA524}" dt="2023-04-23T22:55:47.276" v="238" actId="22"/>
        <pc:sldMkLst>
          <pc:docMk/>
          <pc:sldMk cId="652014922" sldId="319"/>
        </pc:sldMkLst>
        <pc:picChg chg="add del">
          <ac:chgData name="IBRAHIM RUPAWALA" userId="16fe9d1623dd648b" providerId="LiveId" clId="{27030B2C-77D5-4D06-802A-147B75ADA524}" dt="2023-04-23T22:55:47.015" v="237" actId="22"/>
          <ac:picMkLst>
            <pc:docMk/>
            <pc:sldMk cId="652014922" sldId="319"/>
            <ac:picMk id="3" creationId="{9134DF2C-8581-7FE7-C90C-0E23037B42DA}"/>
          </ac:picMkLst>
        </pc:picChg>
        <pc:picChg chg="add">
          <ac:chgData name="IBRAHIM RUPAWALA" userId="16fe9d1623dd648b" providerId="LiveId" clId="{27030B2C-77D5-4D06-802A-147B75ADA524}" dt="2023-04-23T22:55:47.276" v="238" actId="22"/>
          <ac:picMkLst>
            <pc:docMk/>
            <pc:sldMk cId="652014922" sldId="319"/>
            <ac:picMk id="5" creationId="{38AD133D-3AFB-032C-E4CC-621A1CDD21B4}"/>
          </ac:picMkLst>
        </pc:picChg>
      </pc:sldChg>
      <pc:sldChg chg="addSp delSp add mod">
        <pc:chgData name="IBRAHIM RUPAWALA" userId="16fe9d1623dd648b" providerId="LiveId" clId="{27030B2C-77D5-4D06-802A-147B75ADA524}" dt="2023-04-23T22:56:00.181" v="241" actId="22"/>
        <pc:sldMkLst>
          <pc:docMk/>
          <pc:sldMk cId="3406679296" sldId="320"/>
        </pc:sldMkLst>
        <pc:picChg chg="add del">
          <ac:chgData name="IBRAHIM RUPAWALA" userId="16fe9d1623dd648b" providerId="LiveId" clId="{27030B2C-77D5-4D06-802A-147B75ADA524}" dt="2023-04-23T22:55:59.942" v="240" actId="22"/>
          <ac:picMkLst>
            <pc:docMk/>
            <pc:sldMk cId="3406679296" sldId="320"/>
            <ac:picMk id="3" creationId="{BAA3A58E-AC4A-0903-FAE1-8DD0E058C1FE}"/>
          </ac:picMkLst>
        </pc:picChg>
        <pc:picChg chg="add">
          <ac:chgData name="IBRAHIM RUPAWALA" userId="16fe9d1623dd648b" providerId="LiveId" clId="{27030B2C-77D5-4D06-802A-147B75ADA524}" dt="2023-04-23T22:56:00.181" v="241" actId="22"/>
          <ac:picMkLst>
            <pc:docMk/>
            <pc:sldMk cId="3406679296" sldId="320"/>
            <ac:picMk id="5" creationId="{01838FAD-5989-E328-4601-C72E705CA003}"/>
          </ac:picMkLst>
        </pc:picChg>
      </pc:sldChg>
      <pc:sldChg chg="addSp delSp add mod">
        <pc:chgData name="IBRAHIM RUPAWALA" userId="16fe9d1623dd648b" providerId="LiveId" clId="{27030B2C-77D5-4D06-802A-147B75ADA524}" dt="2023-04-23T22:56:09.884" v="244" actId="22"/>
        <pc:sldMkLst>
          <pc:docMk/>
          <pc:sldMk cId="3504947138" sldId="321"/>
        </pc:sldMkLst>
        <pc:picChg chg="add del">
          <ac:chgData name="IBRAHIM RUPAWALA" userId="16fe9d1623dd648b" providerId="LiveId" clId="{27030B2C-77D5-4D06-802A-147B75ADA524}" dt="2023-04-23T22:56:09.630" v="243" actId="22"/>
          <ac:picMkLst>
            <pc:docMk/>
            <pc:sldMk cId="3504947138" sldId="321"/>
            <ac:picMk id="3" creationId="{9CA746F1-8C5E-3A66-07F8-DCA346F4CB60}"/>
          </ac:picMkLst>
        </pc:picChg>
        <pc:picChg chg="add">
          <ac:chgData name="IBRAHIM RUPAWALA" userId="16fe9d1623dd648b" providerId="LiveId" clId="{27030B2C-77D5-4D06-802A-147B75ADA524}" dt="2023-04-23T22:56:09.884" v="244" actId="22"/>
          <ac:picMkLst>
            <pc:docMk/>
            <pc:sldMk cId="3504947138" sldId="321"/>
            <ac:picMk id="5" creationId="{6B11B56C-227E-CDF6-BF98-1106209F2674}"/>
          </ac:picMkLst>
        </pc:picChg>
      </pc:sldChg>
      <pc:sldChg chg="addSp delSp add mod">
        <pc:chgData name="IBRAHIM RUPAWALA" userId="16fe9d1623dd648b" providerId="LiveId" clId="{27030B2C-77D5-4D06-802A-147B75ADA524}" dt="2023-04-23T22:56:19.963" v="247" actId="22"/>
        <pc:sldMkLst>
          <pc:docMk/>
          <pc:sldMk cId="2833159377" sldId="322"/>
        </pc:sldMkLst>
        <pc:picChg chg="add del">
          <ac:chgData name="IBRAHIM RUPAWALA" userId="16fe9d1623dd648b" providerId="LiveId" clId="{27030B2C-77D5-4D06-802A-147B75ADA524}" dt="2023-04-23T22:56:19.663" v="246" actId="22"/>
          <ac:picMkLst>
            <pc:docMk/>
            <pc:sldMk cId="2833159377" sldId="322"/>
            <ac:picMk id="3" creationId="{0EB43CC0-5BDD-CC5A-59CD-01EDBB591717}"/>
          </ac:picMkLst>
        </pc:picChg>
        <pc:picChg chg="add">
          <ac:chgData name="IBRAHIM RUPAWALA" userId="16fe9d1623dd648b" providerId="LiveId" clId="{27030B2C-77D5-4D06-802A-147B75ADA524}" dt="2023-04-23T22:56:19.963" v="247" actId="22"/>
          <ac:picMkLst>
            <pc:docMk/>
            <pc:sldMk cId="2833159377" sldId="322"/>
            <ac:picMk id="5" creationId="{8DDF3E61-FCEB-F9A4-539A-6668CA6B0D9C}"/>
          </ac:picMkLst>
        </pc:picChg>
      </pc:sldChg>
      <pc:sldChg chg="addSp add mod">
        <pc:chgData name="IBRAHIM RUPAWALA" userId="16fe9d1623dd648b" providerId="LiveId" clId="{27030B2C-77D5-4D06-802A-147B75ADA524}" dt="2023-04-23T22:57:18.093" v="248" actId="22"/>
        <pc:sldMkLst>
          <pc:docMk/>
          <pc:sldMk cId="2270131273" sldId="323"/>
        </pc:sldMkLst>
        <pc:picChg chg="add">
          <ac:chgData name="IBRAHIM RUPAWALA" userId="16fe9d1623dd648b" providerId="LiveId" clId="{27030B2C-77D5-4D06-802A-147B75ADA524}" dt="2023-04-23T22:57:18.093" v="248" actId="22"/>
          <ac:picMkLst>
            <pc:docMk/>
            <pc:sldMk cId="2270131273" sldId="323"/>
            <ac:picMk id="3" creationId="{F6F4F169-4152-C0B8-802F-603964F3E588}"/>
          </ac:picMkLst>
        </pc:picChg>
      </pc:sldChg>
      <pc:sldChg chg="addSp add mod">
        <pc:chgData name="IBRAHIM RUPAWALA" userId="16fe9d1623dd648b" providerId="LiveId" clId="{27030B2C-77D5-4D06-802A-147B75ADA524}" dt="2023-04-23T22:57:32.486" v="249" actId="22"/>
        <pc:sldMkLst>
          <pc:docMk/>
          <pc:sldMk cId="3197384027" sldId="324"/>
        </pc:sldMkLst>
        <pc:picChg chg="add">
          <ac:chgData name="IBRAHIM RUPAWALA" userId="16fe9d1623dd648b" providerId="LiveId" clId="{27030B2C-77D5-4D06-802A-147B75ADA524}" dt="2023-04-23T22:57:32.486" v="249" actId="22"/>
          <ac:picMkLst>
            <pc:docMk/>
            <pc:sldMk cId="3197384027" sldId="324"/>
            <ac:picMk id="3" creationId="{E4318068-F11F-6EDD-EE1A-DC6E0F8D88A0}"/>
          </ac:picMkLst>
        </pc:picChg>
      </pc:sldChg>
      <pc:sldChg chg="addSp add mod">
        <pc:chgData name="IBRAHIM RUPAWALA" userId="16fe9d1623dd648b" providerId="LiveId" clId="{27030B2C-77D5-4D06-802A-147B75ADA524}" dt="2023-04-23T22:57:42.486" v="250" actId="22"/>
        <pc:sldMkLst>
          <pc:docMk/>
          <pc:sldMk cId="1360314007" sldId="325"/>
        </pc:sldMkLst>
        <pc:picChg chg="add">
          <ac:chgData name="IBRAHIM RUPAWALA" userId="16fe9d1623dd648b" providerId="LiveId" clId="{27030B2C-77D5-4D06-802A-147B75ADA524}" dt="2023-04-23T22:57:42.486" v="250" actId="22"/>
          <ac:picMkLst>
            <pc:docMk/>
            <pc:sldMk cId="1360314007" sldId="325"/>
            <ac:picMk id="3" creationId="{29074C7A-9A24-5E3C-B894-86F54F016738}"/>
          </ac:picMkLst>
        </pc:picChg>
      </pc:sldChg>
      <pc:sldChg chg="addSp add mod">
        <pc:chgData name="IBRAHIM RUPAWALA" userId="16fe9d1623dd648b" providerId="LiveId" clId="{27030B2C-77D5-4D06-802A-147B75ADA524}" dt="2023-04-24T07:24:47.968" v="251" actId="22"/>
        <pc:sldMkLst>
          <pc:docMk/>
          <pc:sldMk cId="3625590679" sldId="326"/>
        </pc:sldMkLst>
        <pc:picChg chg="add">
          <ac:chgData name="IBRAHIM RUPAWALA" userId="16fe9d1623dd648b" providerId="LiveId" clId="{27030B2C-77D5-4D06-802A-147B75ADA524}" dt="2023-04-24T07:24:47.968" v="251" actId="22"/>
          <ac:picMkLst>
            <pc:docMk/>
            <pc:sldMk cId="3625590679" sldId="326"/>
            <ac:picMk id="3" creationId="{9F75E80E-EB15-47A9-BC1C-4B6C0483563D}"/>
          </ac:picMkLst>
        </pc:picChg>
      </pc:sldChg>
      <pc:sldChg chg="addSp add mod">
        <pc:chgData name="IBRAHIM RUPAWALA" userId="16fe9d1623dd648b" providerId="LiveId" clId="{27030B2C-77D5-4D06-802A-147B75ADA524}" dt="2023-04-24T07:24:58.205" v="252" actId="22"/>
        <pc:sldMkLst>
          <pc:docMk/>
          <pc:sldMk cId="1391366997" sldId="327"/>
        </pc:sldMkLst>
        <pc:picChg chg="add">
          <ac:chgData name="IBRAHIM RUPAWALA" userId="16fe9d1623dd648b" providerId="LiveId" clId="{27030B2C-77D5-4D06-802A-147B75ADA524}" dt="2023-04-24T07:24:58.205" v="252" actId="22"/>
          <ac:picMkLst>
            <pc:docMk/>
            <pc:sldMk cId="1391366997" sldId="327"/>
            <ac:picMk id="3" creationId="{6DA9077E-3ECC-5744-64D1-C734205E9E09}"/>
          </ac:picMkLst>
        </pc:picChg>
      </pc:sldChg>
      <pc:sldChg chg="addSp add mod">
        <pc:chgData name="IBRAHIM RUPAWALA" userId="16fe9d1623dd648b" providerId="LiveId" clId="{27030B2C-77D5-4D06-802A-147B75ADA524}" dt="2023-04-24T07:25:08.131" v="253" actId="22"/>
        <pc:sldMkLst>
          <pc:docMk/>
          <pc:sldMk cId="2845095814" sldId="328"/>
        </pc:sldMkLst>
        <pc:picChg chg="add">
          <ac:chgData name="IBRAHIM RUPAWALA" userId="16fe9d1623dd648b" providerId="LiveId" clId="{27030B2C-77D5-4D06-802A-147B75ADA524}" dt="2023-04-24T07:25:08.131" v="253" actId="22"/>
          <ac:picMkLst>
            <pc:docMk/>
            <pc:sldMk cId="2845095814" sldId="328"/>
            <ac:picMk id="3" creationId="{CAAA211D-4111-7E90-D223-1570B66449D7}"/>
          </ac:picMkLst>
        </pc:picChg>
      </pc:sldChg>
      <pc:sldChg chg="addSp add mod">
        <pc:chgData name="IBRAHIM RUPAWALA" userId="16fe9d1623dd648b" providerId="LiveId" clId="{27030B2C-77D5-4D06-802A-147B75ADA524}" dt="2023-04-24T07:25:18.815" v="254" actId="22"/>
        <pc:sldMkLst>
          <pc:docMk/>
          <pc:sldMk cId="692444596" sldId="329"/>
        </pc:sldMkLst>
        <pc:picChg chg="add">
          <ac:chgData name="IBRAHIM RUPAWALA" userId="16fe9d1623dd648b" providerId="LiveId" clId="{27030B2C-77D5-4D06-802A-147B75ADA524}" dt="2023-04-24T07:25:18.815" v="254" actId="22"/>
          <ac:picMkLst>
            <pc:docMk/>
            <pc:sldMk cId="692444596" sldId="329"/>
            <ac:picMk id="3" creationId="{F682D1C2-F0BD-FBDA-CDD5-9BA6CD24A668}"/>
          </ac:picMkLst>
        </pc:picChg>
      </pc:sldChg>
      <pc:sldChg chg="addSp add mod">
        <pc:chgData name="IBRAHIM RUPAWALA" userId="16fe9d1623dd648b" providerId="LiveId" clId="{27030B2C-77D5-4D06-802A-147B75ADA524}" dt="2023-04-24T07:25:29.245" v="255" actId="22"/>
        <pc:sldMkLst>
          <pc:docMk/>
          <pc:sldMk cId="1451587715" sldId="330"/>
        </pc:sldMkLst>
        <pc:picChg chg="add">
          <ac:chgData name="IBRAHIM RUPAWALA" userId="16fe9d1623dd648b" providerId="LiveId" clId="{27030B2C-77D5-4D06-802A-147B75ADA524}" dt="2023-04-24T07:25:29.245" v="255" actId="22"/>
          <ac:picMkLst>
            <pc:docMk/>
            <pc:sldMk cId="1451587715" sldId="330"/>
            <ac:picMk id="3" creationId="{73018481-E7D7-F7F9-E872-8EA23C11BDBE}"/>
          </ac:picMkLst>
        </pc:picChg>
      </pc:sldChg>
      <pc:sldChg chg="addSp add mod">
        <pc:chgData name="IBRAHIM RUPAWALA" userId="16fe9d1623dd648b" providerId="LiveId" clId="{27030B2C-77D5-4D06-802A-147B75ADA524}" dt="2023-04-24T07:25:41.901" v="256" actId="22"/>
        <pc:sldMkLst>
          <pc:docMk/>
          <pc:sldMk cId="3178776275" sldId="331"/>
        </pc:sldMkLst>
        <pc:picChg chg="add">
          <ac:chgData name="IBRAHIM RUPAWALA" userId="16fe9d1623dd648b" providerId="LiveId" clId="{27030B2C-77D5-4D06-802A-147B75ADA524}" dt="2023-04-24T07:25:41.901" v="256" actId="22"/>
          <ac:picMkLst>
            <pc:docMk/>
            <pc:sldMk cId="3178776275" sldId="331"/>
            <ac:picMk id="3" creationId="{0B0DD244-502D-B496-E00D-2DCA669DD307}"/>
          </ac:picMkLst>
        </pc:picChg>
      </pc:sldChg>
      <pc:sldChg chg="addSp add mod">
        <pc:chgData name="IBRAHIM RUPAWALA" userId="16fe9d1623dd648b" providerId="LiveId" clId="{27030B2C-77D5-4D06-802A-147B75ADA524}" dt="2023-04-24T07:25:53.187" v="257" actId="22"/>
        <pc:sldMkLst>
          <pc:docMk/>
          <pc:sldMk cId="2203986056" sldId="332"/>
        </pc:sldMkLst>
        <pc:picChg chg="add">
          <ac:chgData name="IBRAHIM RUPAWALA" userId="16fe9d1623dd648b" providerId="LiveId" clId="{27030B2C-77D5-4D06-802A-147B75ADA524}" dt="2023-04-24T07:25:53.187" v="257" actId="22"/>
          <ac:picMkLst>
            <pc:docMk/>
            <pc:sldMk cId="2203986056" sldId="332"/>
            <ac:picMk id="3" creationId="{BFF4EE6E-4C7C-9235-D316-65BF6A5DE609}"/>
          </ac:picMkLst>
        </pc:picChg>
      </pc:sldChg>
      <pc:sldChg chg="addSp add mod">
        <pc:chgData name="IBRAHIM RUPAWALA" userId="16fe9d1623dd648b" providerId="LiveId" clId="{27030B2C-77D5-4D06-802A-147B75ADA524}" dt="2023-04-24T07:26:03.319" v="258" actId="22"/>
        <pc:sldMkLst>
          <pc:docMk/>
          <pc:sldMk cId="2379651100" sldId="333"/>
        </pc:sldMkLst>
        <pc:picChg chg="add">
          <ac:chgData name="IBRAHIM RUPAWALA" userId="16fe9d1623dd648b" providerId="LiveId" clId="{27030B2C-77D5-4D06-802A-147B75ADA524}" dt="2023-04-24T07:26:03.319" v="258" actId="22"/>
          <ac:picMkLst>
            <pc:docMk/>
            <pc:sldMk cId="2379651100" sldId="333"/>
            <ac:picMk id="3" creationId="{EC627E3D-3EBC-B92D-9A96-079765FF1CD2}"/>
          </ac:picMkLst>
        </pc:picChg>
      </pc:sldChg>
      <pc:sldChg chg="addSp add mod">
        <pc:chgData name="IBRAHIM RUPAWALA" userId="16fe9d1623dd648b" providerId="LiveId" clId="{27030B2C-77D5-4D06-802A-147B75ADA524}" dt="2023-04-24T07:26:22.011" v="259" actId="22"/>
        <pc:sldMkLst>
          <pc:docMk/>
          <pc:sldMk cId="1710819902" sldId="334"/>
        </pc:sldMkLst>
        <pc:picChg chg="add">
          <ac:chgData name="IBRAHIM RUPAWALA" userId="16fe9d1623dd648b" providerId="LiveId" clId="{27030B2C-77D5-4D06-802A-147B75ADA524}" dt="2023-04-24T07:26:22.011" v="259" actId="22"/>
          <ac:picMkLst>
            <pc:docMk/>
            <pc:sldMk cId="1710819902" sldId="334"/>
            <ac:picMk id="3" creationId="{2D9C9F78-A884-7B67-F503-D7F872D22B5D}"/>
          </ac:picMkLst>
        </pc:picChg>
      </pc:sldChg>
      <pc:sldChg chg="addSp add mod">
        <pc:chgData name="IBRAHIM RUPAWALA" userId="16fe9d1623dd648b" providerId="LiveId" clId="{27030B2C-77D5-4D06-802A-147B75ADA524}" dt="2023-04-24T07:26:33.831" v="260" actId="22"/>
        <pc:sldMkLst>
          <pc:docMk/>
          <pc:sldMk cId="39286105" sldId="335"/>
        </pc:sldMkLst>
        <pc:picChg chg="add">
          <ac:chgData name="IBRAHIM RUPAWALA" userId="16fe9d1623dd648b" providerId="LiveId" clId="{27030B2C-77D5-4D06-802A-147B75ADA524}" dt="2023-04-24T07:26:33.831" v="260" actId="22"/>
          <ac:picMkLst>
            <pc:docMk/>
            <pc:sldMk cId="39286105" sldId="335"/>
            <ac:picMk id="3" creationId="{E5030216-6F1C-5614-A612-8F55F55D4C21}"/>
          </ac:picMkLst>
        </pc:picChg>
      </pc:sldChg>
      <pc:sldChg chg="addSp add mod">
        <pc:chgData name="IBRAHIM RUPAWALA" userId="16fe9d1623dd648b" providerId="LiveId" clId="{27030B2C-77D5-4D06-802A-147B75ADA524}" dt="2023-04-24T07:26:46.536" v="261" actId="22"/>
        <pc:sldMkLst>
          <pc:docMk/>
          <pc:sldMk cId="627720530" sldId="336"/>
        </pc:sldMkLst>
        <pc:picChg chg="add">
          <ac:chgData name="IBRAHIM RUPAWALA" userId="16fe9d1623dd648b" providerId="LiveId" clId="{27030B2C-77D5-4D06-802A-147B75ADA524}" dt="2023-04-24T07:26:46.536" v="261" actId="22"/>
          <ac:picMkLst>
            <pc:docMk/>
            <pc:sldMk cId="627720530" sldId="336"/>
            <ac:picMk id="3" creationId="{2C9AF17C-9150-F93A-8E8A-7D7B4D4FFB03}"/>
          </ac:picMkLst>
        </pc:picChg>
      </pc:sldChg>
      <pc:sldChg chg="addSp delSp new mod">
        <pc:chgData name="IBRAHIM RUPAWALA" userId="16fe9d1623dd648b" providerId="LiveId" clId="{27030B2C-77D5-4D06-802A-147B75ADA524}" dt="2023-04-24T07:50:08.395" v="326" actId="22"/>
        <pc:sldMkLst>
          <pc:docMk/>
          <pc:sldMk cId="2642724482" sldId="337"/>
        </pc:sldMkLst>
        <pc:spChg chg="del">
          <ac:chgData name="IBRAHIM RUPAWALA" userId="16fe9d1623dd648b" providerId="LiveId" clId="{27030B2C-77D5-4D06-802A-147B75ADA524}" dt="2023-04-24T07:27:00.397" v="263" actId="478"/>
          <ac:spMkLst>
            <pc:docMk/>
            <pc:sldMk cId="2642724482" sldId="337"/>
            <ac:spMk id="2" creationId="{1DF5E34A-4A08-E891-4716-24EF2E523CB8}"/>
          </ac:spMkLst>
        </pc:spChg>
        <pc:spChg chg="del">
          <ac:chgData name="IBRAHIM RUPAWALA" userId="16fe9d1623dd648b" providerId="LiveId" clId="{27030B2C-77D5-4D06-802A-147B75ADA524}" dt="2023-04-24T07:27:00.397" v="263" actId="478"/>
          <ac:spMkLst>
            <pc:docMk/>
            <pc:sldMk cId="2642724482" sldId="337"/>
            <ac:spMk id="3" creationId="{C6FBA32E-2B5B-0A33-3564-253DA7A997A4}"/>
          </ac:spMkLst>
        </pc:spChg>
        <pc:picChg chg="add del">
          <ac:chgData name="IBRAHIM RUPAWALA" userId="16fe9d1623dd648b" providerId="LiveId" clId="{27030B2C-77D5-4D06-802A-147B75ADA524}" dt="2023-04-24T07:50:07.745" v="325" actId="22"/>
          <ac:picMkLst>
            <pc:docMk/>
            <pc:sldMk cId="2642724482" sldId="337"/>
            <ac:picMk id="5" creationId="{BB52EE28-EFF4-00B3-2EDA-7C39B7C13650}"/>
          </ac:picMkLst>
        </pc:picChg>
        <pc:picChg chg="add">
          <ac:chgData name="IBRAHIM RUPAWALA" userId="16fe9d1623dd648b" providerId="LiveId" clId="{27030B2C-77D5-4D06-802A-147B75ADA524}" dt="2023-04-24T07:50:08.395" v="326" actId="22"/>
          <ac:picMkLst>
            <pc:docMk/>
            <pc:sldMk cId="2642724482" sldId="337"/>
            <ac:picMk id="7" creationId="{142A32DD-63A3-651A-9D58-A294E94689AF}"/>
          </ac:picMkLst>
        </pc:picChg>
      </pc:sldChg>
      <pc:sldChg chg="addSp delSp modSp add del mod">
        <pc:chgData name="IBRAHIM RUPAWALA" userId="16fe9d1623dd648b" providerId="LiveId" clId="{27030B2C-77D5-4D06-802A-147B75ADA524}" dt="2023-04-24T07:50:57.096" v="343" actId="47"/>
        <pc:sldMkLst>
          <pc:docMk/>
          <pc:sldMk cId="769356969" sldId="338"/>
        </pc:sldMkLst>
        <pc:picChg chg="add del">
          <ac:chgData name="IBRAHIM RUPAWALA" userId="16fe9d1623dd648b" providerId="LiveId" clId="{27030B2C-77D5-4D06-802A-147B75ADA524}" dt="2023-04-24T07:50:19.849" v="328" actId="22"/>
          <ac:picMkLst>
            <pc:docMk/>
            <pc:sldMk cId="769356969" sldId="338"/>
            <ac:picMk id="3" creationId="{33734080-2DD5-92DC-5987-E0E46CF1CFDB}"/>
          </ac:picMkLst>
        </pc:picChg>
        <pc:picChg chg="add del mod">
          <ac:chgData name="IBRAHIM RUPAWALA" userId="16fe9d1623dd648b" providerId="LiveId" clId="{27030B2C-77D5-4D06-802A-147B75ADA524}" dt="2023-04-24T07:50:21.132" v="330"/>
          <ac:picMkLst>
            <pc:docMk/>
            <pc:sldMk cId="769356969" sldId="338"/>
            <ac:picMk id="4" creationId="{380E41D7-D2FC-C743-D04E-47120F46EB46}"/>
          </ac:picMkLst>
        </pc:picChg>
        <pc:picChg chg="add del mod">
          <ac:chgData name="IBRAHIM RUPAWALA" userId="16fe9d1623dd648b" providerId="LiveId" clId="{27030B2C-77D5-4D06-802A-147B75ADA524}" dt="2023-04-24T07:50:22.807" v="332"/>
          <ac:picMkLst>
            <pc:docMk/>
            <pc:sldMk cId="769356969" sldId="338"/>
            <ac:picMk id="5" creationId="{7F85F20E-A377-CDED-8C69-B70F0E3B12A1}"/>
          </ac:picMkLst>
        </pc:picChg>
        <pc:picChg chg="add del mod">
          <ac:chgData name="IBRAHIM RUPAWALA" userId="16fe9d1623dd648b" providerId="LiveId" clId="{27030B2C-77D5-4D06-802A-147B75ADA524}" dt="2023-04-24T07:50:32.655" v="340" actId="478"/>
          <ac:picMkLst>
            <pc:docMk/>
            <pc:sldMk cId="769356969" sldId="338"/>
            <ac:picMk id="6" creationId="{C0316BCC-F6C6-8079-7ADF-9DA4D8C9FCD6}"/>
          </ac:picMkLst>
        </pc:picChg>
        <pc:picChg chg="add del mod">
          <ac:chgData name="IBRAHIM RUPAWALA" userId="16fe9d1623dd648b" providerId="LiveId" clId="{27030B2C-77D5-4D06-802A-147B75ADA524}" dt="2023-04-24T07:50:32.655" v="340" actId="478"/>
          <ac:picMkLst>
            <pc:docMk/>
            <pc:sldMk cId="769356969" sldId="338"/>
            <ac:picMk id="7" creationId="{AAB03559-768D-31F1-2E53-19AEDD1BBFC9}"/>
          </ac:picMkLst>
        </pc:picChg>
        <pc:picChg chg="add del mod">
          <ac:chgData name="IBRAHIM RUPAWALA" userId="16fe9d1623dd648b" providerId="LiveId" clId="{27030B2C-77D5-4D06-802A-147B75ADA524}" dt="2023-04-24T07:50:32.655" v="340" actId="478"/>
          <ac:picMkLst>
            <pc:docMk/>
            <pc:sldMk cId="769356969" sldId="338"/>
            <ac:picMk id="8" creationId="{AF32A434-708C-1BE9-6268-D264576FC92D}"/>
          </ac:picMkLst>
        </pc:picChg>
        <pc:picChg chg="add del mod">
          <ac:chgData name="IBRAHIM RUPAWALA" userId="16fe9d1623dd648b" providerId="LiveId" clId="{27030B2C-77D5-4D06-802A-147B75ADA524}" dt="2023-04-24T07:50:32.655" v="340" actId="478"/>
          <ac:picMkLst>
            <pc:docMk/>
            <pc:sldMk cId="769356969" sldId="338"/>
            <ac:picMk id="9" creationId="{14B3D3E0-6129-8160-2F08-1F773E0FE0C3}"/>
          </ac:picMkLst>
        </pc:picChg>
        <pc:picChg chg="add del mod">
          <ac:chgData name="IBRAHIM RUPAWALA" userId="16fe9d1623dd648b" providerId="LiveId" clId="{27030B2C-77D5-4D06-802A-147B75ADA524}" dt="2023-04-24T07:50:32.655" v="340" actId="478"/>
          <ac:picMkLst>
            <pc:docMk/>
            <pc:sldMk cId="769356969" sldId="338"/>
            <ac:picMk id="10" creationId="{C6D3C102-0338-7003-A203-0AC4321CAD74}"/>
          </ac:picMkLst>
        </pc:picChg>
        <pc:picChg chg="add del mod">
          <ac:chgData name="IBRAHIM RUPAWALA" userId="16fe9d1623dd648b" providerId="LiveId" clId="{27030B2C-77D5-4D06-802A-147B75ADA524}" dt="2023-04-24T07:50:32.655" v="340" actId="478"/>
          <ac:picMkLst>
            <pc:docMk/>
            <pc:sldMk cId="769356969" sldId="338"/>
            <ac:picMk id="11" creationId="{AC49EE4E-D9A9-F521-D070-2E664EDE7221}"/>
          </ac:picMkLst>
        </pc:picChg>
        <pc:picChg chg="add del mod">
          <ac:chgData name="IBRAHIM RUPAWALA" userId="16fe9d1623dd648b" providerId="LiveId" clId="{27030B2C-77D5-4D06-802A-147B75ADA524}" dt="2023-04-24T07:50:32.655" v="340" actId="478"/>
          <ac:picMkLst>
            <pc:docMk/>
            <pc:sldMk cId="769356969" sldId="338"/>
            <ac:picMk id="12" creationId="{B6403633-9426-FBF4-010E-BC0DB11CC806}"/>
          </ac:picMkLst>
        </pc:picChg>
        <pc:picChg chg="add mod">
          <ac:chgData name="IBRAHIM RUPAWALA" userId="16fe9d1623dd648b" providerId="LiveId" clId="{27030B2C-77D5-4D06-802A-147B75ADA524}" dt="2023-04-24T07:50:54.820" v="342" actId="1076"/>
          <ac:picMkLst>
            <pc:docMk/>
            <pc:sldMk cId="769356969" sldId="338"/>
            <ac:picMk id="14" creationId="{7940CE14-5D39-4A0F-AC5F-0C3E25D214B2}"/>
          </ac:picMkLst>
        </pc:picChg>
      </pc:sldChg>
      <pc:sldChg chg="addSp add mod">
        <pc:chgData name="IBRAHIM RUPAWALA" userId="16fe9d1623dd648b" providerId="LiveId" clId="{27030B2C-77D5-4D06-802A-147B75ADA524}" dt="2023-04-24T07:50:59.069" v="344" actId="22"/>
        <pc:sldMkLst>
          <pc:docMk/>
          <pc:sldMk cId="2742505391" sldId="339"/>
        </pc:sldMkLst>
        <pc:picChg chg="add">
          <ac:chgData name="IBRAHIM RUPAWALA" userId="16fe9d1623dd648b" providerId="LiveId" clId="{27030B2C-77D5-4D06-802A-147B75ADA524}" dt="2023-04-24T07:50:59.069" v="344" actId="22"/>
          <ac:picMkLst>
            <pc:docMk/>
            <pc:sldMk cId="2742505391" sldId="339"/>
            <ac:picMk id="3" creationId="{2EF772A6-F11A-4864-51D8-948F73F13753}"/>
          </ac:picMkLst>
        </pc:picChg>
      </pc:sldChg>
      <pc:sldChg chg="addSp delSp add mod">
        <pc:chgData name="IBRAHIM RUPAWALA" userId="16fe9d1623dd648b" providerId="LiveId" clId="{27030B2C-77D5-4D06-802A-147B75ADA524}" dt="2023-04-24T07:51:11.105" v="347" actId="22"/>
        <pc:sldMkLst>
          <pc:docMk/>
          <pc:sldMk cId="2398769867" sldId="340"/>
        </pc:sldMkLst>
        <pc:picChg chg="add del">
          <ac:chgData name="IBRAHIM RUPAWALA" userId="16fe9d1623dd648b" providerId="LiveId" clId="{27030B2C-77D5-4D06-802A-147B75ADA524}" dt="2023-04-24T07:51:10.488" v="346" actId="22"/>
          <ac:picMkLst>
            <pc:docMk/>
            <pc:sldMk cId="2398769867" sldId="340"/>
            <ac:picMk id="3" creationId="{4CE0855C-F4FD-3A50-121D-E27418BE9B46}"/>
          </ac:picMkLst>
        </pc:picChg>
        <pc:picChg chg="add">
          <ac:chgData name="IBRAHIM RUPAWALA" userId="16fe9d1623dd648b" providerId="LiveId" clId="{27030B2C-77D5-4D06-802A-147B75ADA524}" dt="2023-04-24T07:51:11.105" v="347" actId="22"/>
          <ac:picMkLst>
            <pc:docMk/>
            <pc:sldMk cId="2398769867" sldId="340"/>
            <ac:picMk id="5" creationId="{4CBB387E-3E6D-89E9-9B0D-5E9D0E6B5CD4}"/>
          </ac:picMkLst>
        </pc:picChg>
      </pc:sldChg>
      <pc:sldChg chg="addSp add mod">
        <pc:chgData name="IBRAHIM RUPAWALA" userId="16fe9d1623dd648b" providerId="LiveId" clId="{27030B2C-77D5-4D06-802A-147B75ADA524}" dt="2023-04-24T07:51:21.339" v="348" actId="22"/>
        <pc:sldMkLst>
          <pc:docMk/>
          <pc:sldMk cId="1705157421" sldId="341"/>
        </pc:sldMkLst>
        <pc:picChg chg="add">
          <ac:chgData name="IBRAHIM RUPAWALA" userId="16fe9d1623dd648b" providerId="LiveId" clId="{27030B2C-77D5-4D06-802A-147B75ADA524}" dt="2023-04-24T07:51:21.339" v="348" actId="22"/>
          <ac:picMkLst>
            <pc:docMk/>
            <pc:sldMk cId="1705157421" sldId="341"/>
            <ac:picMk id="3" creationId="{93470B99-F6A9-DF94-1723-E5B8E891261B}"/>
          </ac:picMkLst>
        </pc:picChg>
      </pc:sldChg>
      <pc:sldChg chg="addSp delSp add mod">
        <pc:chgData name="IBRAHIM RUPAWALA" userId="16fe9d1623dd648b" providerId="LiveId" clId="{27030B2C-77D5-4D06-802A-147B75ADA524}" dt="2023-04-24T07:51:34.614" v="351" actId="22"/>
        <pc:sldMkLst>
          <pc:docMk/>
          <pc:sldMk cId="119179030" sldId="342"/>
        </pc:sldMkLst>
        <pc:picChg chg="add del">
          <ac:chgData name="IBRAHIM RUPAWALA" userId="16fe9d1623dd648b" providerId="LiveId" clId="{27030B2C-77D5-4D06-802A-147B75ADA524}" dt="2023-04-24T07:51:33.977" v="350" actId="22"/>
          <ac:picMkLst>
            <pc:docMk/>
            <pc:sldMk cId="119179030" sldId="342"/>
            <ac:picMk id="3" creationId="{35BE899A-B937-7A01-1660-496CFB622E66}"/>
          </ac:picMkLst>
        </pc:picChg>
        <pc:picChg chg="add">
          <ac:chgData name="IBRAHIM RUPAWALA" userId="16fe9d1623dd648b" providerId="LiveId" clId="{27030B2C-77D5-4D06-802A-147B75ADA524}" dt="2023-04-24T07:51:34.614" v="351" actId="22"/>
          <ac:picMkLst>
            <pc:docMk/>
            <pc:sldMk cId="119179030" sldId="342"/>
            <ac:picMk id="5" creationId="{D8B6C6B0-9ECC-2D1C-9D54-120E4B6D3328}"/>
          </ac:picMkLst>
        </pc:picChg>
      </pc:sldChg>
      <pc:sldChg chg="addSp delSp add mod">
        <pc:chgData name="IBRAHIM RUPAWALA" userId="16fe9d1623dd648b" providerId="LiveId" clId="{27030B2C-77D5-4D06-802A-147B75ADA524}" dt="2023-04-24T07:51:48.840" v="354" actId="22"/>
        <pc:sldMkLst>
          <pc:docMk/>
          <pc:sldMk cId="978326313" sldId="343"/>
        </pc:sldMkLst>
        <pc:picChg chg="add del">
          <ac:chgData name="IBRAHIM RUPAWALA" userId="16fe9d1623dd648b" providerId="LiveId" clId="{27030B2C-77D5-4D06-802A-147B75ADA524}" dt="2023-04-24T07:51:48.287" v="353" actId="22"/>
          <ac:picMkLst>
            <pc:docMk/>
            <pc:sldMk cId="978326313" sldId="343"/>
            <ac:picMk id="3" creationId="{52C4CA19-9BE9-D1DD-E100-B9A65E7D210D}"/>
          </ac:picMkLst>
        </pc:picChg>
        <pc:picChg chg="add">
          <ac:chgData name="IBRAHIM RUPAWALA" userId="16fe9d1623dd648b" providerId="LiveId" clId="{27030B2C-77D5-4D06-802A-147B75ADA524}" dt="2023-04-24T07:51:48.840" v="354" actId="22"/>
          <ac:picMkLst>
            <pc:docMk/>
            <pc:sldMk cId="978326313" sldId="343"/>
            <ac:picMk id="5" creationId="{4F461128-7D38-3353-B6FD-C42A3EA5B96C}"/>
          </ac:picMkLst>
        </pc:picChg>
      </pc:sldChg>
      <pc:sldChg chg="addSp delSp add mod">
        <pc:chgData name="IBRAHIM RUPAWALA" userId="16fe9d1623dd648b" providerId="LiveId" clId="{27030B2C-77D5-4D06-802A-147B75ADA524}" dt="2023-04-24T07:52:00.994" v="357" actId="22"/>
        <pc:sldMkLst>
          <pc:docMk/>
          <pc:sldMk cId="3220249674" sldId="344"/>
        </pc:sldMkLst>
        <pc:picChg chg="add del">
          <ac:chgData name="IBRAHIM RUPAWALA" userId="16fe9d1623dd648b" providerId="LiveId" clId="{27030B2C-77D5-4D06-802A-147B75ADA524}" dt="2023-04-24T07:52:00.326" v="356" actId="22"/>
          <ac:picMkLst>
            <pc:docMk/>
            <pc:sldMk cId="3220249674" sldId="344"/>
            <ac:picMk id="3" creationId="{25FD17A4-85E9-6FBD-0947-5E78F23F44BA}"/>
          </ac:picMkLst>
        </pc:picChg>
        <pc:picChg chg="add">
          <ac:chgData name="IBRAHIM RUPAWALA" userId="16fe9d1623dd648b" providerId="LiveId" clId="{27030B2C-77D5-4D06-802A-147B75ADA524}" dt="2023-04-24T07:52:00.994" v="357" actId="22"/>
          <ac:picMkLst>
            <pc:docMk/>
            <pc:sldMk cId="3220249674" sldId="344"/>
            <ac:picMk id="5" creationId="{72DE1AFD-71A7-9C14-C3FD-8D1028ABA006}"/>
          </ac:picMkLst>
        </pc:picChg>
      </pc:sldChg>
      <pc:sldChg chg="addSp delSp add mod">
        <pc:chgData name="IBRAHIM RUPAWALA" userId="16fe9d1623dd648b" providerId="LiveId" clId="{27030B2C-77D5-4D06-802A-147B75ADA524}" dt="2023-04-24T07:52:14.033" v="360" actId="22"/>
        <pc:sldMkLst>
          <pc:docMk/>
          <pc:sldMk cId="1732495755" sldId="345"/>
        </pc:sldMkLst>
        <pc:picChg chg="add del">
          <ac:chgData name="IBRAHIM RUPAWALA" userId="16fe9d1623dd648b" providerId="LiveId" clId="{27030B2C-77D5-4D06-802A-147B75ADA524}" dt="2023-04-24T07:52:13.585" v="359" actId="22"/>
          <ac:picMkLst>
            <pc:docMk/>
            <pc:sldMk cId="1732495755" sldId="345"/>
            <ac:picMk id="3" creationId="{1CEE5D6A-92FC-1DDA-3645-35AF0B2AF3C9}"/>
          </ac:picMkLst>
        </pc:picChg>
        <pc:picChg chg="add">
          <ac:chgData name="IBRAHIM RUPAWALA" userId="16fe9d1623dd648b" providerId="LiveId" clId="{27030B2C-77D5-4D06-802A-147B75ADA524}" dt="2023-04-24T07:52:14.033" v="360" actId="22"/>
          <ac:picMkLst>
            <pc:docMk/>
            <pc:sldMk cId="1732495755" sldId="345"/>
            <ac:picMk id="5" creationId="{A269CA52-C227-AFF9-4006-7DAF453E7F31}"/>
          </ac:picMkLst>
        </pc:picChg>
      </pc:sldChg>
      <pc:sldChg chg="addSp add mod">
        <pc:chgData name="IBRAHIM RUPAWALA" userId="16fe9d1623dd648b" providerId="LiveId" clId="{27030B2C-77D5-4D06-802A-147B75ADA524}" dt="2023-04-24T07:52:26.105" v="361" actId="22"/>
        <pc:sldMkLst>
          <pc:docMk/>
          <pc:sldMk cId="2741774621" sldId="346"/>
        </pc:sldMkLst>
        <pc:picChg chg="add">
          <ac:chgData name="IBRAHIM RUPAWALA" userId="16fe9d1623dd648b" providerId="LiveId" clId="{27030B2C-77D5-4D06-802A-147B75ADA524}" dt="2023-04-24T07:52:26.105" v="361" actId="22"/>
          <ac:picMkLst>
            <pc:docMk/>
            <pc:sldMk cId="2741774621" sldId="346"/>
            <ac:picMk id="3" creationId="{49F484D8-A994-E86F-F3E3-4186861974AE}"/>
          </ac:picMkLst>
        </pc:picChg>
      </pc:sldChg>
      <pc:sldChg chg="addSp add mod">
        <pc:chgData name="IBRAHIM RUPAWALA" userId="16fe9d1623dd648b" providerId="LiveId" clId="{27030B2C-77D5-4D06-802A-147B75ADA524}" dt="2023-04-24T07:52:35.987" v="362" actId="22"/>
        <pc:sldMkLst>
          <pc:docMk/>
          <pc:sldMk cId="1848704380" sldId="347"/>
        </pc:sldMkLst>
        <pc:picChg chg="add">
          <ac:chgData name="IBRAHIM RUPAWALA" userId="16fe9d1623dd648b" providerId="LiveId" clId="{27030B2C-77D5-4D06-802A-147B75ADA524}" dt="2023-04-24T07:52:35.987" v="362" actId="22"/>
          <ac:picMkLst>
            <pc:docMk/>
            <pc:sldMk cId="1848704380" sldId="347"/>
            <ac:picMk id="3" creationId="{8986890D-554B-5802-F43C-92462DE8DADA}"/>
          </ac:picMkLst>
        </pc:picChg>
      </pc:sldChg>
      <pc:sldChg chg="addSp add mod">
        <pc:chgData name="IBRAHIM RUPAWALA" userId="16fe9d1623dd648b" providerId="LiveId" clId="{27030B2C-77D5-4D06-802A-147B75ADA524}" dt="2023-04-24T07:52:52.271" v="363" actId="22"/>
        <pc:sldMkLst>
          <pc:docMk/>
          <pc:sldMk cId="2656297548" sldId="348"/>
        </pc:sldMkLst>
        <pc:picChg chg="add">
          <ac:chgData name="IBRAHIM RUPAWALA" userId="16fe9d1623dd648b" providerId="LiveId" clId="{27030B2C-77D5-4D06-802A-147B75ADA524}" dt="2023-04-24T07:52:52.271" v="363" actId="22"/>
          <ac:picMkLst>
            <pc:docMk/>
            <pc:sldMk cId="2656297548" sldId="348"/>
            <ac:picMk id="3" creationId="{2669A35D-3CB8-F1BD-930C-27A779BB3C36}"/>
          </ac:picMkLst>
        </pc:picChg>
      </pc:sldChg>
      <pc:sldChg chg="addSp add mod">
        <pc:chgData name="IBRAHIM RUPAWALA" userId="16fe9d1623dd648b" providerId="LiveId" clId="{27030B2C-77D5-4D06-802A-147B75ADA524}" dt="2023-04-24T07:53:10.728" v="364" actId="22"/>
        <pc:sldMkLst>
          <pc:docMk/>
          <pc:sldMk cId="2024357528" sldId="349"/>
        </pc:sldMkLst>
        <pc:picChg chg="add">
          <ac:chgData name="IBRAHIM RUPAWALA" userId="16fe9d1623dd648b" providerId="LiveId" clId="{27030B2C-77D5-4D06-802A-147B75ADA524}" dt="2023-04-24T07:53:10.728" v="364" actId="22"/>
          <ac:picMkLst>
            <pc:docMk/>
            <pc:sldMk cId="2024357528" sldId="349"/>
            <ac:picMk id="3" creationId="{536E038E-1AA7-6B7D-4138-245358784F8D}"/>
          </ac:picMkLst>
        </pc:picChg>
      </pc:sldChg>
      <pc:sldChg chg="addSp add mod">
        <pc:chgData name="IBRAHIM RUPAWALA" userId="16fe9d1623dd648b" providerId="LiveId" clId="{27030B2C-77D5-4D06-802A-147B75ADA524}" dt="2023-04-24T07:53:20.942" v="365" actId="22"/>
        <pc:sldMkLst>
          <pc:docMk/>
          <pc:sldMk cId="2405013622" sldId="350"/>
        </pc:sldMkLst>
        <pc:picChg chg="add">
          <ac:chgData name="IBRAHIM RUPAWALA" userId="16fe9d1623dd648b" providerId="LiveId" clId="{27030B2C-77D5-4D06-802A-147B75ADA524}" dt="2023-04-24T07:53:20.942" v="365" actId="22"/>
          <ac:picMkLst>
            <pc:docMk/>
            <pc:sldMk cId="2405013622" sldId="350"/>
            <ac:picMk id="3" creationId="{2DBA4D77-4A9F-851E-C85F-434F074388BE}"/>
          </ac:picMkLst>
        </pc:picChg>
      </pc:sldChg>
      <pc:sldChg chg="addSp add mod">
        <pc:chgData name="IBRAHIM RUPAWALA" userId="16fe9d1623dd648b" providerId="LiveId" clId="{27030B2C-77D5-4D06-802A-147B75ADA524}" dt="2023-04-24T07:53:33.668" v="366" actId="22"/>
        <pc:sldMkLst>
          <pc:docMk/>
          <pc:sldMk cId="2910977398" sldId="351"/>
        </pc:sldMkLst>
        <pc:picChg chg="add">
          <ac:chgData name="IBRAHIM RUPAWALA" userId="16fe9d1623dd648b" providerId="LiveId" clId="{27030B2C-77D5-4D06-802A-147B75ADA524}" dt="2023-04-24T07:53:33.668" v="366" actId="22"/>
          <ac:picMkLst>
            <pc:docMk/>
            <pc:sldMk cId="2910977398" sldId="351"/>
            <ac:picMk id="3" creationId="{3F799550-F24F-583D-6224-98E6458778D7}"/>
          </ac:picMkLst>
        </pc:picChg>
      </pc:sldChg>
      <pc:sldChg chg="addSp add mod">
        <pc:chgData name="IBRAHIM RUPAWALA" userId="16fe9d1623dd648b" providerId="LiveId" clId="{27030B2C-77D5-4D06-802A-147B75ADA524}" dt="2023-04-24T07:53:43.746" v="367" actId="22"/>
        <pc:sldMkLst>
          <pc:docMk/>
          <pc:sldMk cId="2674022741" sldId="352"/>
        </pc:sldMkLst>
        <pc:picChg chg="add">
          <ac:chgData name="IBRAHIM RUPAWALA" userId="16fe9d1623dd648b" providerId="LiveId" clId="{27030B2C-77D5-4D06-802A-147B75ADA524}" dt="2023-04-24T07:53:43.746" v="367" actId="22"/>
          <ac:picMkLst>
            <pc:docMk/>
            <pc:sldMk cId="2674022741" sldId="352"/>
            <ac:picMk id="3" creationId="{32616C7F-3E57-D5E2-5239-7544CA6910D4}"/>
          </ac:picMkLst>
        </pc:picChg>
      </pc:sldChg>
      <pc:sldChg chg="addSp add mod">
        <pc:chgData name="IBRAHIM RUPAWALA" userId="16fe9d1623dd648b" providerId="LiveId" clId="{27030B2C-77D5-4D06-802A-147B75ADA524}" dt="2023-04-24T07:53:53.376" v="368" actId="22"/>
        <pc:sldMkLst>
          <pc:docMk/>
          <pc:sldMk cId="3768105262" sldId="353"/>
        </pc:sldMkLst>
        <pc:picChg chg="add">
          <ac:chgData name="IBRAHIM RUPAWALA" userId="16fe9d1623dd648b" providerId="LiveId" clId="{27030B2C-77D5-4D06-802A-147B75ADA524}" dt="2023-04-24T07:53:53.376" v="368" actId="22"/>
          <ac:picMkLst>
            <pc:docMk/>
            <pc:sldMk cId="3768105262" sldId="353"/>
            <ac:picMk id="3" creationId="{0ABB6C79-8DEF-DB27-9664-419D02871B1E}"/>
          </ac:picMkLst>
        </pc:picChg>
      </pc:sldChg>
      <pc:sldChg chg="addSp add mod">
        <pc:chgData name="IBRAHIM RUPAWALA" userId="16fe9d1623dd648b" providerId="LiveId" clId="{27030B2C-77D5-4D06-802A-147B75ADA524}" dt="2023-04-24T07:54:03.241" v="369" actId="22"/>
        <pc:sldMkLst>
          <pc:docMk/>
          <pc:sldMk cId="3713846414" sldId="354"/>
        </pc:sldMkLst>
        <pc:picChg chg="add">
          <ac:chgData name="IBRAHIM RUPAWALA" userId="16fe9d1623dd648b" providerId="LiveId" clId="{27030B2C-77D5-4D06-802A-147B75ADA524}" dt="2023-04-24T07:54:03.241" v="369" actId="22"/>
          <ac:picMkLst>
            <pc:docMk/>
            <pc:sldMk cId="3713846414" sldId="354"/>
            <ac:picMk id="3" creationId="{7C07ABC4-256D-4496-B323-0CFAFEB9C61E}"/>
          </ac:picMkLst>
        </pc:picChg>
      </pc:sldChg>
      <pc:sldChg chg="addSp modSp add mod">
        <pc:chgData name="IBRAHIM RUPAWALA" userId="16fe9d1623dd648b" providerId="LiveId" clId="{27030B2C-77D5-4D06-802A-147B75ADA524}" dt="2023-04-25T04:15:33.202" v="903" actId="20577"/>
        <pc:sldMkLst>
          <pc:docMk/>
          <pc:sldMk cId="3162801035" sldId="355"/>
        </pc:sldMkLst>
        <pc:spChg chg="add mod">
          <ac:chgData name="IBRAHIM RUPAWALA" userId="16fe9d1623dd648b" providerId="LiveId" clId="{27030B2C-77D5-4D06-802A-147B75ADA524}" dt="2023-04-25T04:15:33.202" v="903" actId="20577"/>
          <ac:spMkLst>
            <pc:docMk/>
            <pc:sldMk cId="3162801035" sldId="355"/>
            <ac:spMk id="2" creationId="{404532DD-3E14-049C-5668-AC9E2B4332A1}"/>
          </ac:spMkLst>
        </pc:spChg>
        <pc:picChg chg="add mod">
          <ac:chgData name="IBRAHIM RUPAWALA" userId="16fe9d1623dd648b" providerId="LiveId" clId="{27030B2C-77D5-4D06-802A-147B75ADA524}" dt="2023-04-25T04:11:51.024" v="434" actId="1076"/>
          <ac:picMkLst>
            <pc:docMk/>
            <pc:sldMk cId="3162801035" sldId="355"/>
            <ac:picMk id="3" creationId="{838AD599-0E9B-F0E8-9DAE-03672E744DF7}"/>
          </ac:picMkLst>
        </pc:picChg>
      </pc:sldChg>
      <pc:sldChg chg="addSp add mod">
        <pc:chgData name="IBRAHIM RUPAWALA" userId="16fe9d1623dd648b" providerId="LiveId" clId="{27030B2C-77D5-4D06-802A-147B75ADA524}" dt="2023-04-24T07:54:22.316" v="371" actId="22"/>
        <pc:sldMkLst>
          <pc:docMk/>
          <pc:sldMk cId="650261134" sldId="356"/>
        </pc:sldMkLst>
        <pc:picChg chg="add">
          <ac:chgData name="IBRAHIM RUPAWALA" userId="16fe9d1623dd648b" providerId="LiveId" clId="{27030B2C-77D5-4D06-802A-147B75ADA524}" dt="2023-04-24T07:54:22.316" v="371" actId="22"/>
          <ac:picMkLst>
            <pc:docMk/>
            <pc:sldMk cId="650261134" sldId="356"/>
            <ac:picMk id="3" creationId="{80493083-7C7B-6BDF-CCF3-169877B8ECD1}"/>
          </ac:picMkLst>
        </pc:picChg>
      </pc:sldChg>
      <pc:sldChg chg="addSp add mod">
        <pc:chgData name="IBRAHIM RUPAWALA" userId="16fe9d1623dd648b" providerId="LiveId" clId="{27030B2C-77D5-4D06-802A-147B75ADA524}" dt="2023-04-24T07:54:32.063" v="372" actId="22"/>
        <pc:sldMkLst>
          <pc:docMk/>
          <pc:sldMk cId="3928188314" sldId="357"/>
        </pc:sldMkLst>
        <pc:picChg chg="add">
          <ac:chgData name="IBRAHIM RUPAWALA" userId="16fe9d1623dd648b" providerId="LiveId" clId="{27030B2C-77D5-4D06-802A-147B75ADA524}" dt="2023-04-24T07:54:32.063" v="372" actId="22"/>
          <ac:picMkLst>
            <pc:docMk/>
            <pc:sldMk cId="3928188314" sldId="357"/>
            <ac:picMk id="3" creationId="{6D4E327B-94F5-6C88-FD19-F381EFB7FCF9}"/>
          </ac:picMkLst>
        </pc:picChg>
      </pc:sldChg>
      <pc:sldChg chg="addSp add mod">
        <pc:chgData name="IBRAHIM RUPAWALA" userId="16fe9d1623dd648b" providerId="LiveId" clId="{27030B2C-77D5-4D06-802A-147B75ADA524}" dt="2023-04-24T07:54:44.887" v="373" actId="22"/>
        <pc:sldMkLst>
          <pc:docMk/>
          <pc:sldMk cId="3460235271" sldId="358"/>
        </pc:sldMkLst>
        <pc:picChg chg="add">
          <ac:chgData name="IBRAHIM RUPAWALA" userId="16fe9d1623dd648b" providerId="LiveId" clId="{27030B2C-77D5-4D06-802A-147B75ADA524}" dt="2023-04-24T07:54:44.887" v="373" actId="22"/>
          <ac:picMkLst>
            <pc:docMk/>
            <pc:sldMk cId="3460235271" sldId="358"/>
            <ac:picMk id="3" creationId="{5615D39B-1393-97E4-7197-F1CA537E457A}"/>
          </ac:picMkLst>
        </pc:picChg>
      </pc:sldChg>
      <pc:sldChg chg="addSp add mod">
        <pc:chgData name="IBRAHIM RUPAWALA" userId="16fe9d1623dd648b" providerId="LiveId" clId="{27030B2C-77D5-4D06-802A-147B75ADA524}" dt="2023-04-24T07:55:10.550" v="374" actId="22"/>
        <pc:sldMkLst>
          <pc:docMk/>
          <pc:sldMk cId="1379015405" sldId="359"/>
        </pc:sldMkLst>
        <pc:picChg chg="add">
          <ac:chgData name="IBRAHIM RUPAWALA" userId="16fe9d1623dd648b" providerId="LiveId" clId="{27030B2C-77D5-4D06-802A-147B75ADA524}" dt="2023-04-24T07:55:10.550" v="374" actId="22"/>
          <ac:picMkLst>
            <pc:docMk/>
            <pc:sldMk cId="1379015405" sldId="359"/>
            <ac:picMk id="3" creationId="{134B3CBC-3172-AD3C-81FD-67760332FA23}"/>
          </ac:picMkLst>
        </pc:picChg>
      </pc:sldChg>
      <pc:sldChg chg="addSp add mod">
        <pc:chgData name="IBRAHIM RUPAWALA" userId="16fe9d1623dd648b" providerId="LiveId" clId="{27030B2C-77D5-4D06-802A-147B75ADA524}" dt="2023-04-24T07:55:27.251" v="375" actId="22"/>
        <pc:sldMkLst>
          <pc:docMk/>
          <pc:sldMk cId="747207446" sldId="360"/>
        </pc:sldMkLst>
        <pc:picChg chg="add">
          <ac:chgData name="IBRAHIM RUPAWALA" userId="16fe9d1623dd648b" providerId="LiveId" clId="{27030B2C-77D5-4D06-802A-147B75ADA524}" dt="2023-04-24T07:55:27.251" v="375" actId="22"/>
          <ac:picMkLst>
            <pc:docMk/>
            <pc:sldMk cId="747207446" sldId="360"/>
            <ac:picMk id="3" creationId="{5AD74514-E600-37FF-059C-DCF9A11F55AE}"/>
          </ac:picMkLst>
        </pc:picChg>
      </pc:sldChg>
      <pc:sldChg chg="addSp add mod">
        <pc:chgData name="IBRAHIM RUPAWALA" userId="16fe9d1623dd648b" providerId="LiveId" clId="{27030B2C-77D5-4D06-802A-147B75ADA524}" dt="2023-04-24T07:55:40.142" v="376" actId="22"/>
        <pc:sldMkLst>
          <pc:docMk/>
          <pc:sldMk cId="4051909982" sldId="361"/>
        </pc:sldMkLst>
        <pc:picChg chg="add">
          <ac:chgData name="IBRAHIM RUPAWALA" userId="16fe9d1623dd648b" providerId="LiveId" clId="{27030B2C-77D5-4D06-802A-147B75ADA524}" dt="2023-04-24T07:55:40.142" v="376" actId="22"/>
          <ac:picMkLst>
            <pc:docMk/>
            <pc:sldMk cId="4051909982" sldId="361"/>
            <ac:picMk id="3" creationId="{BFE022E3-F680-93F2-B4CC-DED9D901A24A}"/>
          </ac:picMkLst>
        </pc:picChg>
      </pc:sldChg>
      <pc:sldChg chg="addSp delSp add mod">
        <pc:chgData name="IBRAHIM RUPAWALA" userId="16fe9d1623dd648b" providerId="LiveId" clId="{27030B2C-77D5-4D06-802A-147B75ADA524}" dt="2023-04-24T07:55:53.150" v="379" actId="22"/>
        <pc:sldMkLst>
          <pc:docMk/>
          <pc:sldMk cId="981433812" sldId="362"/>
        </pc:sldMkLst>
        <pc:picChg chg="add del">
          <ac:chgData name="IBRAHIM RUPAWALA" userId="16fe9d1623dd648b" providerId="LiveId" clId="{27030B2C-77D5-4D06-802A-147B75ADA524}" dt="2023-04-24T07:55:52.566" v="378" actId="22"/>
          <ac:picMkLst>
            <pc:docMk/>
            <pc:sldMk cId="981433812" sldId="362"/>
            <ac:picMk id="3" creationId="{4410735E-C00B-DD33-4F31-DDEC1343377B}"/>
          </ac:picMkLst>
        </pc:picChg>
        <pc:picChg chg="add">
          <ac:chgData name="IBRAHIM RUPAWALA" userId="16fe9d1623dd648b" providerId="LiveId" clId="{27030B2C-77D5-4D06-802A-147B75ADA524}" dt="2023-04-24T07:55:53.150" v="379" actId="22"/>
          <ac:picMkLst>
            <pc:docMk/>
            <pc:sldMk cId="981433812" sldId="362"/>
            <ac:picMk id="5" creationId="{66B7C232-DD27-158E-43B2-4CCD875E0A04}"/>
          </ac:picMkLst>
        </pc:picChg>
      </pc:sldChg>
      <pc:sldChg chg="addSp add mod">
        <pc:chgData name="IBRAHIM RUPAWALA" userId="16fe9d1623dd648b" providerId="LiveId" clId="{27030B2C-77D5-4D06-802A-147B75ADA524}" dt="2023-04-24T07:56:06.290" v="380" actId="22"/>
        <pc:sldMkLst>
          <pc:docMk/>
          <pc:sldMk cId="2511018864" sldId="363"/>
        </pc:sldMkLst>
        <pc:picChg chg="add">
          <ac:chgData name="IBRAHIM RUPAWALA" userId="16fe9d1623dd648b" providerId="LiveId" clId="{27030B2C-77D5-4D06-802A-147B75ADA524}" dt="2023-04-24T07:56:06.290" v="380" actId="22"/>
          <ac:picMkLst>
            <pc:docMk/>
            <pc:sldMk cId="2511018864" sldId="363"/>
            <ac:picMk id="3" creationId="{1B65557C-5735-4122-6A10-954DAB87D152}"/>
          </ac:picMkLst>
        </pc:picChg>
      </pc:sldChg>
      <pc:sldChg chg="addSp add mod">
        <pc:chgData name="IBRAHIM RUPAWALA" userId="16fe9d1623dd648b" providerId="LiveId" clId="{27030B2C-77D5-4D06-802A-147B75ADA524}" dt="2023-04-24T07:56:26.552" v="381" actId="22"/>
        <pc:sldMkLst>
          <pc:docMk/>
          <pc:sldMk cId="3434040859" sldId="364"/>
        </pc:sldMkLst>
        <pc:picChg chg="add">
          <ac:chgData name="IBRAHIM RUPAWALA" userId="16fe9d1623dd648b" providerId="LiveId" clId="{27030B2C-77D5-4D06-802A-147B75ADA524}" dt="2023-04-24T07:56:26.552" v="381" actId="22"/>
          <ac:picMkLst>
            <pc:docMk/>
            <pc:sldMk cId="3434040859" sldId="364"/>
            <ac:picMk id="3" creationId="{EFD059C8-F7BC-1EA1-558E-425913F26398}"/>
          </ac:picMkLst>
        </pc:picChg>
      </pc:sldChg>
      <pc:sldChg chg="addSp delSp add mod">
        <pc:chgData name="IBRAHIM RUPAWALA" userId="16fe9d1623dd648b" providerId="LiveId" clId="{27030B2C-77D5-4D06-802A-147B75ADA524}" dt="2023-04-24T07:56:38.206" v="384" actId="22"/>
        <pc:sldMkLst>
          <pc:docMk/>
          <pc:sldMk cId="565916725" sldId="365"/>
        </pc:sldMkLst>
        <pc:picChg chg="add del">
          <ac:chgData name="IBRAHIM RUPAWALA" userId="16fe9d1623dd648b" providerId="LiveId" clId="{27030B2C-77D5-4D06-802A-147B75ADA524}" dt="2023-04-24T07:56:37.621" v="383" actId="22"/>
          <ac:picMkLst>
            <pc:docMk/>
            <pc:sldMk cId="565916725" sldId="365"/>
            <ac:picMk id="3" creationId="{EBE8E861-CA06-DDA2-6C32-581FFE480DA9}"/>
          </ac:picMkLst>
        </pc:picChg>
        <pc:picChg chg="add">
          <ac:chgData name="IBRAHIM RUPAWALA" userId="16fe9d1623dd648b" providerId="LiveId" clId="{27030B2C-77D5-4D06-802A-147B75ADA524}" dt="2023-04-24T07:56:38.206" v="384" actId="22"/>
          <ac:picMkLst>
            <pc:docMk/>
            <pc:sldMk cId="565916725" sldId="365"/>
            <ac:picMk id="5" creationId="{364839A3-ECEF-2C38-B065-F41FB7E9A49C}"/>
          </ac:picMkLst>
        </pc:picChg>
      </pc:sldChg>
      <pc:sldChg chg="addSp delSp add mod">
        <pc:chgData name="IBRAHIM RUPAWALA" userId="16fe9d1623dd648b" providerId="LiveId" clId="{27030B2C-77D5-4D06-802A-147B75ADA524}" dt="2023-04-24T07:56:51.413" v="387" actId="22"/>
        <pc:sldMkLst>
          <pc:docMk/>
          <pc:sldMk cId="3565743416" sldId="366"/>
        </pc:sldMkLst>
        <pc:picChg chg="add del">
          <ac:chgData name="IBRAHIM RUPAWALA" userId="16fe9d1623dd648b" providerId="LiveId" clId="{27030B2C-77D5-4D06-802A-147B75ADA524}" dt="2023-04-24T07:56:50.779" v="386" actId="22"/>
          <ac:picMkLst>
            <pc:docMk/>
            <pc:sldMk cId="3565743416" sldId="366"/>
            <ac:picMk id="3" creationId="{D3512A35-DA73-4AC7-A089-FE8CB2B39FE4}"/>
          </ac:picMkLst>
        </pc:picChg>
        <pc:picChg chg="add">
          <ac:chgData name="IBRAHIM RUPAWALA" userId="16fe9d1623dd648b" providerId="LiveId" clId="{27030B2C-77D5-4D06-802A-147B75ADA524}" dt="2023-04-24T07:56:51.413" v="387" actId="22"/>
          <ac:picMkLst>
            <pc:docMk/>
            <pc:sldMk cId="3565743416" sldId="366"/>
            <ac:picMk id="5" creationId="{0DF72E73-B29B-DD75-81BD-ABF9DCDB7F08}"/>
          </ac:picMkLst>
        </pc:picChg>
      </pc:sldChg>
      <pc:sldChg chg="addSp delSp add mod">
        <pc:chgData name="IBRAHIM RUPAWALA" userId="16fe9d1623dd648b" providerId="LiveId" clId="{27030B2C-77D5-4D06-802A-147B75ADA524}" dt="2023-04-24T07:57:07.530" v="390" actId="22"/>
        <pc:sldMkLst>
          <pc:docMk/>
          <pc:sldMk cId="1711848849" sldId="367"/>
        </pc:sldMkLst>
        <pc:picChg chg="add del">
          <ac:chgData name="IBRAHIM RUPAWALA" userId="16fe9d1623dd648b" providerId="LiveId" clId="{27030B2C-77D5-4D06-802A-147B75ADA524}" dt="2023-04-24T07:57:07.063" v="389" actId="22"/>
          <ac:picMkLst>
            <pc:docMk/>
            <pc:sldMk cId="1711848849" sldId="367"/>
            <ac:picMk id="3" creationId="{AD1A93D4-EE80-0E1F-9400-ADBAE54134CA}"/>
          </ac:picMkLst>
        </pc:picChg>
        <pc:picChg chg="add">
          <ac:chgData name="IBRAHIM RUPAWALA" userId="16fe9d1623dd648b" providerId="LiveId" clId="{27030B2C-77D5-4D06-802A-147B75ADA524}" dt="2023-04-24T07:57:07.530" v="390" actId="22"/>
          <ac:picMkLst>
            <pc:docMk/>
            <pc:sldMk cId="1711848849" sldId="367"/>
            <ac:picMk id="5" creationId="{0EA98993-DEBF-89A8-0848-AB19EF822FE9}"/>
          </ac:picMkLst>
        </pc:picChg>
      </pc:sldChg>
      <pc:sldChg chg="addSp add mod">
        <pc:chgData name="IBRAHIM RUPAWALA" userId="16fe9d1623dd648b" providerId="LiveId" clId="{27030B2C-77D5-4D06-802A-147B75ADA524}" dt="2023-04-24T07:57:20.755" v="391" actId="22"/>
        <pc:sldMkLst>
          <pc:docMk/>
          <pc:sldMk cId="455303955" sldId="368"/>
        </pc:sldMkLst>
        <pc:picChg chg="add">
          <ac:chgData name="IBRAHIM RUPAWALA" userId="16fe9d1623dd648b" providerId="LiveId" clId="{27030B2C-77D5-4D06-802A-147B75ADA524}" dt="2023-04-24T07:57:20.755" v="391" actId="22"/>
          <ac:picMkLst>
            <pc:docMk/>
            <pc:sldMk cId="455303955" sldId="368"/>
            <ac:picMk id="3" creationId="{6BA456EC-488D-EBCC-3CD0-55AC94919DC0}"/>
          </ac:picMkLst>
        </pc:picChg>
      </pc:sldChg>
      <pc:sldChg chg="addSp add mod">
        <pc:chgData name="IBRAHIM RUPAWALA" userId="16fe9d1623dd648b" providerId="LiveId" clId="{27030B2C-77D5-4D06-802A-147B75ADA524}" dt="2023-04-24T07:57:31.337" v="392" actId="22"/>
        <pc:sldMkLst>
          <pc:docMk/>
          <pc:sldMk cId="2683980904" sldId="369"/>
        </pc:sldMkLst>
        <pc:picChg chg="add">
          <ac:chgData name="IBRAHIM RUPAWALA" userId="16fe9d1623dd648b" providerId="LiveId" clId="{27030B2C-77D5-4D06-802A-147B75ADA524}" dt="2023-04-24T07:57:31.337" v="392" actId="22"/>
          <ac:picMkLst>
            <pc:docMk/>
            <pc:sldMk cId="2683980904" sldId="369"/>
            <ac:picMk id="3" creationId="{74D21B1B-86E5-B2D0-8F05-0A1C0E8BEA96}"/>
          </ac:picMkLst>
        </pc:picChg>
      </pc:sldChg>
      <pc:sldChg chg="addSp add mod">
        <pc:chgData name="IBRAHIM RUPAWALA" userId="16fe9d1623dd648b" providerId="LiveId" clId="{27030B2C-77D5-4D06-802A-147B75ADA524}" dt="2023-04-24T07:57:41.101" v="393" actId="22"/>
        <pc:sldMkLst>
          <pc:docMk/>
          <pc:sldMk cId="1661442309" sldId="370"/>
        </pc:sldMkLst>
        <pc:picChg chg="add">
          <ac:chgData name="IBRAHIM RUPAWALA" userId="16fe9d1623dd648b" providerId="LiveId" clId="{27030B2C-77D5-4D06-802A-147B75ADA524}" dt="2023-04-24T07:57:41.101" v="393" actId="22"/>
          <ac:picMkLst>
            <pc:docMk/>
            <pc:sldMk cId="1661442309" sldId="370"/>
            <ac:picMk id="3" creationId="{B17EBD59-6FD5-EF47-05FC-6D258224101A}"/>
          </ac:picMkLst>
        </pc:picChg>
      </pc:sldChg>
      <pc:sldChg chg="addSp delSp modSp add mod">
        <pc:chgData name="IBRAHIM RUPAWALA" userId="16fe9d1623dd648b" providerId="LiveId" clId="{27030B2C-77D5-4D06-802A-147B75ADA524}" dt="2023-04-24T07:58:54.120" v="399" actId="1076"/>
        <pc:sldMkLst>
          <pc:docMk/>
          <pc:sldMk cId="902410885" sldId="371"/>
        </pc:sldMkLst>
        <pc:picChg chg="add del">
          <ac:chgData name="IBRAHIM RUPAWALA" userId="16fe9d1623dd648b" providerId="LiveId" clId="{27030B2C-77D5-4D06-802A-147B75ADA524}" dt="2023-04-24T07:58:53.057" v="398" actId="478"/>
          <ac:picMkLst>
            <pc:docMk/>
            <pc:sldMk cId="902410885" sldId="371"/>
            <ac:picMk id="3" creationId="{72A904D6-2C66-AD7E-6859-CC881681A04E}"/>
          </ac:picMkLst>
        </pc:picChg>
        <pc:picChg chg="add mod">
          <ac:chgData name="IBRAHIM RUPAWALA" userId="16fe9d1623dd648b" providerId="LiveId" clId="{27030B2C-77D5-4D06-802A-147B75ADA524}" dt="2023-04-24T07:58:54.120" v="399" actId="1076"/>
          <ac:picMkLst>
            <pc:docMk/>
            <pc:sldMk cId="902410885" sldId="371"/>
            <ac:picMk id="5" creationId="{0F1502C9-712E-27DD-650A-BAF22384D652}"/>
          </ac:picMkLst>
        </pc:picChg>
      </pc:sldChg>
      <pc:sldChg chg="addSp add mod">
        <pc:chgData name="IBRAHIM RUPAWALA" userId="16fe9d1623dd648b" providerId="LiveId" clId="{27030B2C-77D5-4D06-802A-147B75ADA524}" dt="2023-04-24T07:58:35.352" v="394" actId="22"/>
        <pc:sldMkLst>
          <pc:docMk/>
          <pc:sldMk cId="4095177735" sldId="372"/>
        </pc:sldMkLst>
        <pc:picChg chg="add">
          <ac:chgData name="IBRAHIM RUPAWALA" userId="16fe9d1623dd648b" providerId="LiveId" clId="{27030B2C-77D5-4D06-802A-147B75ADA524}" dt="2023-04-24T07:58:35.352" v="394" actId="22"/>
          <ac:picMkLst>
            <pc:docMk/>
            <pc:sldMk cId="4095177735" sldId="372"/>
            <ac:picMk id="3" creationId="{DA65015B-A997-6461-2349-124FD577E851}"/>
          </ac:picMkLst>
        </pc:picChg>
      </pc:sldChg>
      <pc:sldChg chg="addSp delSp add mod">
        <pc:chgData name="IBRAHIM RUPAWALA" userId="16fe9d1623dd648b" providerId="LiveId" clId="{27030B2C-77D5-4D06-802A-147B75ADA524}" dt="2023-04-24T07:59:11.087" v="402" actId="22"/>
        <pc:sldMkLst>
          <pc:docMk/>
          <pc:sldMk cId="905813986" sldId="373"/>
        </pc:sldMkLst>
        <pc:picChg chg="add del">
          <ac:chgData name="IBRAHIM RUPAWALA" userId="16fe9d1623dd648b" providerId="LiveId" clId="{27030B2C-77D5-4D06-802A-147B75ADA524}" dt="2023-04-24T07:59:10.655" v="401" actId="22"/>
          <ac:picMkLst>
            <pc:docMk/>
            <pc:sldMk cId="905813986" sldId="373"/>
            <ac:picMk id="3" creationId="{51F20FE6-4967-16D9-1700-043FA7366A18}"/>
          </ac:picMkLst>
        </pc:picChg>
        <pc:picChg chg="add">
          <ac:chgData name="IBRAHIM RUPAWALA" userId="16fe9d1623dd648b" providerId="LiveId" clId="{27030B2C-77D5-4D06-802A-147B75ADA524}" dt="2023-04-24T07:59:11.087" v="402" actId="22"/>
          <ac:picMkLst>
            <pc:docMk/>
            <pc:sldMk cId="905813986" sldId="373"/>
            <ac:picMk id="5" creationId="{8B645B04-D4D7-297E-D147-1AEAD94854F7}"/>
          </ac:picMkLst>
        </pc:picChg>
      </pc:sldChg>
      <pc:sldChg chg="addSp delSp add mod">
        <pc:chgData name="IBRAHIM RUPAWALA" userId="16fe9d1623dd648b" providerId="LiveId" clId="{27030B2C-77D5-4D06-802A-147B75ADA524}" dt="2023-04-24T07:59:23.152" v="405" actId="22"/>
        <pc:sldMkLst>
          <pc:docMk/>
          <pc:sldMk cId="626290901" sldId="374"/>
        </pc:sldMkLst>
        <pc:picChg chg="add del">
          <ac:chgData name="IBRAHIM RUPAWALA" userId="16fe9d1623dd648b" providerId="LiveId" clId="{27030B2C-77D5-4D06-802A-147B75ADA524}" dt="2023-04-24T07:59:22.422" v="404" actId="22"/>
          <ac:picMkLst>
            <pc:docMk/>
            <pc:sldMk cId="626290901" sldId="374"/>
            <ac:picMk id="3" creationId="{F38F4D04-286F-133B-870A-2D4FA76DFF72}"/>
          </ac:picMkLst>
        </pc:picChg>
        <pc:picChg chg="add">
          <ac:chgData name="IBRAHIM RUPAWALA" userId="16fe9d1623dd648b" providerId="LiveId" clId="{27030B2C-77D5-4D06-802A-147B75ADA524}" dt="2023-04-24T07:59:23.152" v="405" actId="22"/>
          <ac:picMkLst>
            <pc:docMk/>
            <pc:sldMk cId="626290901" sldId="374"/>
            <ac:picMk id="5" creationId="{EC5FA503-D8E8-CAB5-7570-7103706DA5E6}"/>
          </ac:picMkLst>
        </pc:picChg>
      </pc:sldChg>
      <pc:sldChg chg="addSp delSp add mod">
        <pc:chgData name="IBRAHIM RUPAWALA" userId="16fe9d1623dd648b" providerId="LiveId" clId="{27030B2C-77D5-4D06-802A-147B75ADA524}" dt="2023-04-24T07:59:49.768" v="408" actId="22"/>
        <pc:sldMkLst>
          <pc:docMk/>
          <pc:sldMk cId="714428180" sldId="375"/>
        </pc:sldMkLst>
        <pc:picChg chg="add del">
          <ac:chgData name="IBRAHIM RUPAWALA" userId="16fe9d1623dd648b" providerId="LiveId" clId="{27030B2C-77D5-4D06-802A-147B75ADA524}" dt="2023-04-24T07:59:49.233" v="407" actId="22"/>
          <ac:picMkLst>
            <pc:docMk/>
            <pc:sldMk cId="714428180" sldId="375"/>
            <ac:picMk id="3" creationId="{C7AB71B0-4B3D-07E9-33A2-4649B6E5DB38}"/>
          </ac:picMkLst>
        </pc:picChg>
        <pc:picChg chg="add">
          <ac:chgData name="IBRAHIM RUPAWALA" userId="16fe9d1623dd648b" providerId="LiveId" clId="{27030B2C-77D5-4D06-802A-147B75ADA524}" dt="2023-04-24T07:59:49.768" v="408" actId="22"/>
          <ac:picMkLst>
            <pc:docMk/>
            <pc:sldMk cId="714428180" sldId="375"/>
            <ac:picMk id="5" creationId="{E556C91A-8951-CAD2-62F6-16913BBD8F16}"/>
          </ac:picMkLst>
        </pc:picChg>
      </pc:sldChg>
      <pc:sldChg chg="addSp delSp add mod">
        <pc:chgData name="IBRAHIM RUPAWALA" userId="16fe9d1623dd648b" providerId="LiveId" clId="{27030B2C-77D5-4D06-802A-147B75ADA524}" dt="2023-04-24T08:00:00.718" v="411" actId="22"/>
        <pc:sldMkLst>
          <pc:docMk/>
          <pc:sldMk cId="119676702" sldId="376"/>
        </pc:sldMkLst>
        <pc:picChg chg="add del">
          <ac:chgData name="IBRAHIM RUPAWALA" userId="16fe9d1623dd648b" providerId="LiveId" clId="{27030B2C-77D5-4D06-802A-147B75ADA524}" dt="2023-04-24T08:00:00.201" v="410" actId="22"/>
          <ac:picMkLst>
            <pc:docMk/>
            <pc:sldMk cId="119676702" sldId="376"/>
            <ac:picMk id="3" creationId="{F3FF3428-BEE8-B5B6-2E14-5B0856B4F5C5}"/>
          </ac:picMkLst>
        </pc:picChg>
        <pc:picChg chg="add">
          <ac:chgData name="IBRAHIM RUPAWALA" userId="16fe9d1623dd648b" providerId="LiveId" clId="{27030B2C-77D5-4D06-802A-147B75ADA524}" dt="2023-04-24T08:00:00.718" v="411" actId="22"/>
          <ac:picMkLst>
            <pc:docMk/>
            <pc:sldMk cId="119676702" sldId="376"/>
            <ac:picMk id="5" creationId="{1F7CBD5C-7297-B24A-47FC-4ECAF0BE81DC}"/>
          </ac:picMkLst>
        </pc:picChg>
      </pc:sldChg>
      <pc:sldChg chg="addSp add mod">
        <pc:chgData name="IBRAHIM RUPAWALA" userId="16fe9d1623dd648b" providerId="LiveId" clId="{27030B2C-77D5-4D06-802A-147B75ADA524}" dt="2023-04-24T08:00:11.602" v="412" actId="22"/>
        <pc:sldMkLst>
          <pc:docMk/>
          <pc:sldMk cId="7411498" sldId="377"/>
        </pc:sldMkLst>
        <pc:picChg chg="add">
          <ac:chgData name="IBRAHIM RUPAWALA" userId="16fe9d1623dd648b" providerId="LiveId" clId="{27030B2C-77D5-4D06-802A-147B75ADA524}" dt="2023-04-24T08:00:11.602" v="412" actId="22"/>
          <ac:picMkLst>
            <pc:docMk/>
            <pc:sldMk cId="7411498" sldId="377"/>
            <ac:picMk id="3" creationId="{5F0C8D75-8E26-5383-0DBD-329291CA6562}"/>
          </ac:picMkLst>
        </pc:picChg>
      </pc:sldChg>
      <pc:sldChg chg="addSp delSp add mod">
        <pc:chgData name="IBRAHIM RUPAWALA" userId="16fe9d1623dd648b" providerId="LiveId" clId="{27030B2C-77D5-4D06-802A-147B75ADA524}" dt="2023-04-24T08:00:24.994" v="415" actId="22"/>
        <pc:sldMkLst>
          <pc:docMk/>
          <pc:sldMk cId="88581952" sldId="378"/>
        </pc:sldMkLst>
        <pc:picChg chg="add del">
          <ac:chgData name="IBRAHIM RUPAWALA" userId="16fe9d1623dd648b" providerId="LiveId" clId="{27030B2C-77D5-4D06-802A-147B75ADA524}" dt="2023-04-24T08:00:24.594" v="414" actId="22"/>
          <ac:picMkLst>
            <pc:docMk/>
            <pc:sldMk cId="88581952" sldId="378"/>
            <ac:picMk id="3" creationId="{D25C1134-7D9D-30E3-6E9A-F5B83E45478F}"/>
          </ac:picMkLst>
        </pc:picChg>
        <pc:picChg chg="add">
          <ac:chgData name="IBRAHIM RUPAWALA" userId="16fe9d1623dd648b" providerId="LiveId" clId="{27030B2C-77D5-4D06-802A-147B75ADA524}" dt="2023-04-24T08:00:24.994" v="415" actId="22"/>
          <ac:picMkLst>
            <pc:docMk/>
            <pc:sldMk cId="88581952" sldId="378"/>
            <ac:picMk id="5" creationId="{22663910-1269-78CA-6891-06021EE19A4F}"/>
          </ac:picMkLst>
        </pc:picChg>
      </pc:sldChg>
      <pc:sldChg chg="addSp delSp add mod">
        <pc:chgData name="IBRAHIM RUPAWALA" userId="16fe9d1623dd648b" providerId="LiveId" clId="{27030B2C-77D5-4D06-802A-147B75ADA524}" dt="2023-04-24T08:00:36.899" v="418" actId="22"/>
        <pc:sldMkLst>
          <pc:docMk/>
          <pc:sldMk cId="2328416974" sldId="379"/>
        </pc:sldMkLst>
        <pc:picChg chg="add del">
          <ac:chgData name="IBRAHIM RUPAWALA" userId="16fe9d1623dd648b" providerId="LiveId" clId="{27030B2C-77D5-4D06-802A-147B75ADA524}" dt="2023-04-24T08:00:36.349" v="417" actId="22"/>
          <ac:picMkLst>
            <pc:docMk/>
            <pc:sldMk cId="2328416974" sldId="379"/>
            <ac:picMk id="3" creationId="{3570DAA7-841D-07A7-5F6C-AE0F8764D74D}"/>
          </ac:picMkLst>
        </pc:picChg>
        <pc:picChg chg="add">
          <ac:chgData name="IBRAHIM RUPAWALA" userId="16fe9d1623dd648b" providerId="LiveId" clId="{27030B2C-77D5-4D06-802A-147B75ADA524}" dt="2023-04-24T08:00:36.899" v="418" actId="22"/>
          <ac:picMkLst>
            <pc:docMk/>
            <pc:sldMk cId="2328416974" sldId="379"/>
            <ac:picMk id="5" creationId="{EB404323-953B-0354-B36A-4C21EABA4994}"/>
          </ac:picMkLst>
        </pc:picChg>
      </pc:sldChg>
      <pc:sldChg chg="addSp delSp add mod">
        <pc:chgData name="IBRAHIM RUPAWALA" userId="16fe9d1623dd648b" providerId="LiveId" clId="{27030B2C-77D5-4D06-802A-147B75ADA524}" dt="2023-04-24T08:00:48.385" v="421" actId="22"/>
        <pc:sldMkLst>
          <pc:docMk/>
          <pc:sldMk cId="2331725377" sldId="380"/>
        </pc:sldMkLst>
        <pc:picChg chg="add del">
          <ac:chgData name="IBRAHIM RUPAWALA" userId="16fe9d1623dd648b" providerId="LiveId" clId="{27030B2C-77D5-4D06-802A-147B75ADA524}" dt="2023-04-24T08:00:47.815" v="420" actId="22"/>
          <ac:picMkLst>
            <pc:docMk/>
            <pc:sldMk cId="2331725377" sldId="380"/>
            <ac:picMk id="3" creationId="{0F624BA3-138B-C1BC-4386-E6EF4E7C0DFD}"/>
          </ac:picMkLst>
        </pc:picChg>
        <pc:picChg chg="add">
          <ac:chgData name="IBRAHIM RUPAWALA" userId="16fe9d1623dd648b" providerId="LiveId" clId="{27030B2C-77D5-4D06-802A-147B75ADA524}" dt="2023-04-24T08:00:48.385" v="421" actId="22"/>
          <ac:picMkLst>
            <pc:docMk/>
            <pc:sldMk cId="2331725377" sldId="380"/>
            <ac:picMk id="5" creationId="{2B248374-2704-054B-2C37-E091396DB126}"/>
          </ac:picMkLst>
        </pc:picChg>
      </pc:sldChg>
      <pc:sldChg chg="addSp delSp add mod">
        <pc:chgData name="IBRAHIM RUPAWALA" userId="16fe9d1623dd648b" providerId="LiveId" clId="{27030B2C-77D5-4D06-802A-147B75ADA524}" dt="2023-04-24T08:00:59.251" v="424" actId="22"/>
        <pc:sldMkLst>
          <pc:docMk/>
          <pc:sldMk cId="643492915" sldId="381"/>
        </pc:sldMkLst>
        <pc:picChg chg="add del">
          <ac:chgData name="IBRAHIM RUPAWALA" userId="16fe9d1623dd648b" providerId="LiveId" clId="{27030B2C-77D5-4D06-802A-147B75ADA524}" dt="2023-04-24T08:00:58.694" v="423" actId="22"/>
          <ac:picMkLst>
            <pc:docMk/>
            <pc:sldMk cId="643492915" sldId="381"/>
            <ac:picMk id="3" creationId="{E4BF488F-CCF2-B3B3-5E84-72DDC98EDD7C}"/>
          </ac:picMkLst>
        </pc:picChg>
        <pc:picChg chg="add">
          <ac:chgData name="IBRAHIM RUPAWALA" userId="16fe9d1623dd648b" providerId="LiveId" clId="{27030B2C-77D5-4D06-802A-147B75ADA524}" dt="2023-04-24T08:00:59.251" v="424" actId="22"/>
          <ac:picMkLst>
            <pc:docMk/>
            <pc:sldMk cId="643492915" sldId="381"/>
            <ac:picMk id="5" creationId="{559391F4-C96A-3CC3-9219-7F6552D4E562}"/>
          </ac:picMkLst>
        </pc:picChg>
      </pc:sldChg>
      <pc:sldChg chg="addSp delSp add mod">
        <pc:chgData name="IBRAHIM RUPAWALA" userId="16fe9d1623dd648b" providerId="LiveId" clId="{27030B2C-77D5-4D06-802A-147B75ADA524}" dt="2023-04-24T08:01:10.368" v="427" actId="22"/>
        <pc:sldMkLst>
          <pc:docMk/>
          <pc:sldMk cId="1043849025" sldId="382"/>
        </pc:sldMkLst>
        <pc:picChg chg="add del">
          <ac:chgData name="IBRAHIM RUPAWALA" userId="16fe9d1623dd648b" providerId="LiveId" clId="{27030B2C-77D5-4D06-802A-147B75ADA524}" dt="2023-04-24T08:01:10.017" v="426" actId="22"/>
          <ac:picMkLst>
            <pc:docMk/>
            <pc:sldMk cId="1043849025" sldId="382"/>
            <ac:picMk id="3" creationId="{07409CFD-C6BA-53D6-3A54-609AFF409C71}"/>
          </ac:picMkLst>
        </pc:picChg>
        <pc:picChg chg="add">
          <ac:chgData name="IBRAHIM RUPAWALA" userId="16fe9d1623dd648b" providerId="LiveId" clId="{27030B2C-77D5-4D06-802A-147B75ADA524}" dt="2023-04-24T08:01:10.368" v="427" actId="22"/>
          <ac:picMkLst>
            <pc:docMk/>
            <pc:sldMk cId="1043849025" sldId="382"/>
            <ac:picMk id="5" creationId="{EF680649-7D2B-9287-703A-05348C6A8C0D}"/>
          </ac:picMkLst>
        </pc:picChg>
      </pc:sldChg>
      <pc:sldChg chg="addSp delSp add mod">
        <pc:chgData name="IBRAHIM RUPAWALA" userId="16fe9d1623dd648b" providerId="LiveId" clId="{27030B2C-77D5-4D06-802A-147B75ADA524}" dt="2023-04-24T08:01:21.067" v="430" actId="22"/>
        <pc:sldMkLst>
          <pc:docMk/>
          <pc:sldMk cId="3805458891" sldId="383"/>
        </pc:sldMkLst>
        <pc:picChg chg="add del">
          <ac:chgData name="IBRAHIM RUPAWALA" userId="16fe9d1623dd648b" providerId="LiveId" clId="{27030B2C-77D5-4D06-802A-147B75ADA524}" dt="2023-04-24T08:01:20.701" v="429" actId="22"/>
          <ac:picMkLst>
            <pc:docMk/>
            <pc:sldMk cId="3805458891" sldId="383"/>
            <ac:picMk id="3" creationId="{22BF7163-E0C2-5C2C-2D62-55F7F0831A3D}"/>
          </ac:picMkLst>
        </pc:picChg>
        <pc:picChg chg="add">
          <ac:chgData name="IBRAHIM RUPAWALA" userId="16fe9d1623dd648b" providerId="LiveId" clId="{27030B2C-77D5-4D06-802A-147B75ADA524}" dt="2023-04-24T08:01:21.067" v="430" actId="22"/>
          <ac:picMkLst>
            <pc:docMk/>
            <pc:sldMk cId="3805458891" sldId="383"/>
            <ac:picMk id="5" creationId="{7C5160CD-F050-04FD-06F6-F001640CB108}"/>
          </ac:picMkLst>
        </pc:picChg>
      </pc:sldChg>
      <pc:sldChg chg="addSp delSp add mod">
        <pc:chgData name="IBRAHIM RUPAWALA" userId="16fe9d1623dd648b" providerId="LiveId" clId="{27030B2C-77D5-4D06-802A-147B75ADA524}" dt="2023-04-24T08:01:34.894" v="433" actId="22"/>
        <pc:sldMkLst>
          <pc:docMk/>
          <pc:sldMk cId="1161882222" sldId="384"/>
        </pc:sldMkLst>
        <pc:picChg chg="add del">
          <ac:chgData name="IBRAHIM RUPAWALA" userId="16fe9d1623dd648b" providerId="LiveId" clId="{27030B2C-77D5-4D06-802A-147B75ADA524}" dt="2023-04-24T08:01:34.610" v="432" actId="22"/>
          <ac:picMkLst>
            <pc:docMk/>
            <pc:sldMk cId="1161882222" sldId="384"/>
            <ac:picMk id="3" creationId="{716DF58E-725F-3461-4727-5615C8AF0A00}"/>
          </ac:picMkLst>
        </pc:picChg>
        <pc:picChg chg="add">
          <ac:chgData name="IBRAHIM RUPAWALA" userId="16fe9d1623dd648b" providerId="LiveId" clId="{27030B2C-77D5-4D06-802A-147B75ADA524}" dt="2023-04-24T08:01:34.894" v="433" actId="22"/>
          <ac:picMkLst>
            <pc:docMk/>
            <pc:sldMk cId="1161882222" sldId="384"/>
            <ac:picMk id="5" creationId="{158C9ED6-CB2A-E3C3-8558-ADDB267498AB}"/>
          </ac:picMkLst>
        </pc:picChg>
      </pc:sldChg>
      <pc:sldChg chg="add">
        <pc:chgData name="IBRAHIM RUPAWALA" userId="16fe9d1623dd648b" providerId="LiveId" clId="{27030B2C-77D5-4D06-802A-147B75ADA524}" dt="2023-04-24T07:27:07.418" v="311" actId="2890"/>
        <pc:sldMkLst>
          <pc:docMk/>
          <pc:sldMk cId="496562871" sldId="385"/>
        </pc:sldMkLst>
      </pc:sldChg>
      <pc:sldChg chg="add">
        <pc:chgData name="IBRAHIM RUPAWALA" userId="16fe9d1623dd648b" providerId="LiveId" clId="{27030B2C-77D5-4D06-802A-147B75ADA524}" dt="2023-04-24T07:27:07.451" v="312" actId="2890"/>
        <pc:sldMkLst>
          <pc:docMk/>
          <pc:sldMk cId="3354586597" sldId="386"/>
        </pc:sldMkLst>
      </pc:sldChg>
      <pc:sldChg chg="add">
        <pc:chgData name="IBRAHIM RUPAWALA" userId="16fe9d1623dd648b" providerId="LiveId" clId="{27030B2C-77D5-4D06-802A-147B75ADA524}" dt="2023-04-24T07:27:07.485" v="313" actId="2890"/>
        <pc:sldMkLst>
          <pc:docMk/>
          <pc:sldMk cId="3668537344" sldId="387"/>
        </pc:sldMkLst>
      </pc:sldChg>
      <pc:sldChg chg="add">
        <pc:chgData name="IBRAHIM RUPAWALA" userId="16fe9d1623dd648b" providerId="LiveId" clId="{27030B2C-77D5-4D06-802A-147B75ADA524}" dt="2023-04-24T07:27:07.524" v="314" actId="2890"/>
        <pc:sldMkLst>
          <pc:docMk/>
          <pc:sldMk cId="2184839691" sldId="388"/>
        </pc:sldMkLst>
      </pc:sldChg>
      <pc:sldChg chg="add">
        <pc:chgData name="IBRAHIM RUPAWALA" userId="16fe9d1623dd648b" providerId="LiveId" clId="{27030B2C-77D5-4D06-802A-147B75ADA524}" dt="2023-04-24T07:27:07.551" v="315" actId="2890"/>
        <pc:sldMkLst>
          <pc:docMk/>
          <pc:sldMk cId="839240613" sldId="389"/>
        </pc:sldMkLst>
      </pc:sldChg>
      <pc:sldChg chg="add">
        <pc:chgData name="IBRAHIM RUPAWALA" userId="16fe9d1623dd648b" providerId="LiveId" clId="{27030B2C-77D5-4D06-802A-147B75ADA524}" dt="2023-04-24T07:27:07.585" v="316" actId="2890"/>
        <pc:sldMkLst>
          <pc:docMk/>
          <pc:sldMk cId="2656560897" sldId="390"/>
        </pc:sldMkLst>
      </pc:sldChg>
      <pc:sldChg chg="add">
        <pc:chgData name="IBRAHIM RUPAWALA" userId="16fe9d1623dd648b" providerId="LiveId" clId="{27030B2C-77D5-4D06-802A-147B75ADA524}" dt="2023-04-24T07:27:07.619" v="317" actId="2890"/>
        <pc:sldMkLst>
          <pc:docMk/>
          <pc:sldMk cId="2349658785" sldId="391"/>
        </pc:sldMkLst>
      </pc:sldChg>
      <pc:sldChg chg="add">
        <pc:chgData name="IBRAHIM RUPAWALA" userId="16fe9d1623dd648b" providerId="LiveId" clId="{27030B2C-77D5-4D06-802A-147B75ADA524}" dt="2023-04-24T07:27:07.652" v="318" actId="2890"/>
        <pc:sldMkLst>
          <pc:docMk/>
          <pc:sldMk cId="3526351525" sldId="392"/>
        </pc:sldMkLst>
      </pc:sldChg>
      <pc:sldChg chg="add">
        <pc:chgData name="IBRAHIM RUPAWALA" userId="16fe9d1623dd648b" providerId="LiveId" clId="{27030B2C-77D5-4D06-802A-147B75ADA524}" dt="2023-04-24T07:27:07.686" v="319" actId="2890"/>
        <pc:sldMkLst>
          <pc:docMk/>
          <pc:sldMk cId="1516441732" sldId="393"/>
        </pc:sldMkLst>
      </pc:sldChg>
      <pc:sldChg chg="add">
        <pc:chgData name="IBRAHIM RUPAWALA" userId="16fe9d1623dd648b" providerId="LiveId" clId="{27030B2C-77D5-4D06-802A-147B75ADA524}" dt="2023-04-24T07:27:07.719" v="320" actId="2890"/>
        <pc:sldMkLst>
          <pc:docMk/>
          <pc:sldMk cId="233764005" sldId="394"/>
        </pc:sldMkLst>
      </pc:sldChg>
      <pc:sldChg chg="add">
        <pc:chgData name="IBRAHIM RUPAWALA" userId="16fe9d1623dd648b" providerId="LiveId" clId="{27030B2C-77D5-4D06-802A-147B75ADA524}" dt="2023-04-24T07:27:07.753" v="321" actId="2890"/>
        <pc:sldMkLst>
          <pc:docMk/>
          <pc:sldMk cId="1220190213" sldId="395"/>
        </pc:sldMkLst>
      </pc:sldChg>
      <pc:sldChg chg="add">
        <pc:chgData name="IBRAHIM RUPAWALA" userId="16fe9d1623dd648b" providerId="LiveId" clId="{27030B2C-77D5-4D06-802A-147B75ADA524}" dt="2023-04-24T07:27:07.786" v="322" actId="2890"/>
        <pc:sldMkLst>
          <pc:docMk/>
          <pc:sldMk cId="3380439319" sldId="396"/>
        </pc:sldMkLst>
      </pc:sldChg>
      <pc:sldChg chg="add">
        <pc:chgData name="IBRAHIM RUPAWALA" userId="16fe9d1623dd648b" providerId="LiveId" clId="{27030B2C-77D5-4D06-802A-147B75ADA524}" dt="2023-04-24T07:27:07.819" v="323" actId="2890"/>
        <pc:sldMkLst>
          <pc:docMk/>
          <pc:sldMk cId="717559728" sldId="397"/>
        </pc:sldMkLst>
      </pc:sldChg>
      <pc:sldMasterChg chg="addSldLayout">
        <pc:chgData name="IBRAHIM RUPAWALA" userId="16fe9d1623dd648b" providerId="LiveId" clId="{27030B2C-77D5-4D06-802A-147B75ADA524}" dt="2023-04-23T22:35:46.597" v="0" actId="680"/>
        <pc:sldMasterMkLst>
          <pc:docMk/>
          <pc:sldMasterMk cId="802147993" sldId="2147483648"/>
        </pc:sldMasterMkLst>
        <pc:sldLayoutChg chg="add">
          <pc:chgData name="IBRAHIM RUPAWALA" userId="16fe9d1623dd648b" providerId="LiveId" clId="{27030B2C-77D5-4D06-802A-147B75ADA524}" dt="2023-04-23T22:35:46.597" v="0" actId="680"/>
          <pc:sldLayoutMkLst>
            <pc:docMk/>
            <pc:sldMasterMk cId="802147993" sldId="2147483648"/>
            <pc:sldLayoutMk cId="2420177699" sldId="21474836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88443-7B2C-9600-B9F9-C1A9231D7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F3598B-F95D-3C75-FD21-234706CA1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20177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14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0D83C2-F51D-4AB8-F13D-4E452D97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1414181"/>
            <a:ext cx="7059010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53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A8A2AD-E455-7C95-F79D-46DDBBB85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785443"/>
            <a:ext cx="7020905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122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493083-7C7B-6BDF-CCF3-169877B8E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847364"/>
            <a:ext cx="7030431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611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4E327B-94F5-6C88-FD19-F381EFB7F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52128"/>
            <a:ext cx="6935168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883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15D39B-1393-97E4-7197-F1CA537E4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33075"/>
            <a:ext cx="6954220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352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B3CBC-3172-AD3C-81FD-67760332F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52128"/>
            <a:ext cx="699232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154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D74514-E600-37FF-059C-DCF9A11F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14022"/>
            <a:ext cx="6944694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074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022E3-F680-93F2-B4CC-DED9D901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52128"/>
            <a:ext cx="6973273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099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B7C232-DD27-158E-43B2-4CCD875E0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42601"/>
            <a:ext cx="7001852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338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65557C-5735-4122-6A10-954DAB87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28312"/>
            <a:ext cx="694469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188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D059C8-F7BC-1EA1-558E-425913F26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847364"/>
            <a:ext cx="6906589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408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4839A3-ECEF-2C38-B065-F41FB7E9A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37838"/>
            <a:ext cx="6944694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16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96D11D-7342-E75A-70E4-F1BE0B055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1437997"/>
            <a:ext cx="6944694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1519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F72E73-B29B-DD75-81BD-ABF9DCDB7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47364"/>
            <a:ext cx="6992326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434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A98993-DEBF-89A8-0848-AB19EF822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56891"/>
            <a:ext cx="6916115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488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A456EC-488D-EBCC-3CD0-55AC94919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47364"/>
            <a:ext cx="6935168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039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D21B1B-86E5-B2D0-8F05-0A1C0E8BE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42601"/>
            <a:ext cx="6992326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809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EBD59-6FD5-EF47-05FC-6D258224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42601"/>
            <a:ext cx="6982799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423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1502C9-712E-27DD-650A-BAF22384D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988639"/>
            <a:ext cx="6963747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108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65015B-A997-6461-2349-124FD577E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52128"/>
            <a:ext cx="6973273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777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645B04-D4D7-297E-D147-1AEAD9485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42601"/>
            <a:ext cx="6982799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1398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5FA503-D8E8-CAB5-7570-7103706D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33075"/>
            <a:ext cx="6973273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909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56C91A-8951-CAD2-62F6-16913BBD8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37838"/>
            <a:ext cx="6982799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28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DB72D-705A-6F58-9E3D-37DF20828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28312"/>
            <a:ext cx="7001852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320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7CBD5C-7297-B24A-47FC-4ECAF0BE8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37838"/>
            <a:ext cx="6925642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670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0C8D75-8E26-5383-0DBD-329291CA6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47364"/>
            <a:ext cx="6944694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49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663910-1269-78CA-6891-06021EE19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52128"/>
            <a:ext cx="6954220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19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404323-953B-0354-B36A-4C21EABA4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28312"/>
            <a:ext cx="6935168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1697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248374-2704-054B-2C37-E091396DB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37838"/>
            <a:ext cx="6944694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253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9391F4-C96A-3CC3-9219-7F6552D4E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42601"/>
            <a:ext cx="7011378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929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680649-7D2B-9287-703A-05348C6A8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47364"/>
            <a:ext cx="6925642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490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5160CD-F050-04FD-06F6-F001640CB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56891"/>
            <a:ext cx="6982799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588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8C9ED6-CB2A-E3C3-8558-ADDB26749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56891"/>
            <a:ext cx="6992326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822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6562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3202F6-3D06-78A1-940F-37D0DEF76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23549"/>
            <a:ext cx="6935168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728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5865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853734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48396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924061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656089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965878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35152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4417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6400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0190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A5817B-7104-EB2C-5770-8150C08A8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09259"/>
            <a:ext cx="7011378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4972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04393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7559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B29E5A-4D8C-1AE0-09D6-A3D079E8C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785443"/>
            <a:ext cx="7030431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18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E96281-DF32-2A5D-07BE-92838E59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37838"/>
            <a:ext cx="6935168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36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61EA4-05BE-FD19-7408-79015F0C3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794970"/>
            <a:ext cx="6954220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21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5695A-18B0-AA50-8D42-B4ACF1314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1428471"/>
            <a:ext cx="6906589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58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EFF92-54F3-CE0A-DE68-11B7953B3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842601"/>
            <a:ext cx="7030431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78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0BD4E2-D56C-1414-23BA-B4E72C1AA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09259"/>
            <a:ext cx="6963747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22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717EFC-7EA1-EF3C-A4F1-D549D3092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814022"/>
            <a:ext cx="6906589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12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B7C399-6E77-6940-4F18-5C5B04F8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23549"/>
            <a:ext cx="6992326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82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379070-AA4A-F183-C2D9-4892918E0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18785"/>
            <a:ext cx="6935168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65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3C9EAD-8CA8-857C-540E-5D937F39B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04496"/>
            <a:ext cx="6973273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05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FD0039-246C-FE72-BFA8-BFAC877CE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47364"/>
            <a:ext cx="6944694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32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89B11B-A57B-12E8-AE92-0765B814A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47364"/>
            <a:ext cx="7011378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08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80303A-5F3C-6537-BED1-12F523B50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847364"/>
            <a:ext cx="7030431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3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0559A6-B622-2526-AA43-33358713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56891"/>
            <a:ext cx="7001852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9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6166D0-A027-E0BC-1651-2E2114F2E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833075"/>
            <a:ext cx="7030431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9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098564-420C-C0DB-468D-33B3BFC73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37838"/>
            <a:ext cx="7011378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93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59BF0-916E-A8B9-CA4D-1A5EE2210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1447523"/>
            <a:ext cx="6887536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03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92EF60-E96F-BD25-1A9C-09FA09456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814022"/>
            <a:ext cx="7059010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91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E78B3-DD2B-213C-2C2D-6E1BBB549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651" y="942780"/>
            <a:ext cx="7039957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84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FD0022-06C1-D65A-B693-E0E7A8BC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750" y="842601"/>
            <a:ext cx="7106642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04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CEF92B-14EA-4B65-12A1-4CE166280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04496"/>
            <a:ext cx="6992326" cy="5249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8A0ED-91A6-FFB9-F246-983955666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837" y="804496"/>
            <a:ext cx="6992326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01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130CC5-17F2-9E92-59AA-9E09B43B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33075"/>
            <a:ext cx="6954220" cy="5191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10D4B6-0C0A-6DD1-B84C-8DBEC8AD1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90" y="833075"/>
            <a:ext cx="6954220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6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009FA-65AF-5FE7-BE27-E7FC88D4D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47364"/>
            <a:ext cx="6973273" cy="5163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2232A5-A6F3-326F-CEAC-0B9EC2525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363" y="847364"/>
            <a:ext cx="6973273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05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653487-DBA3-2A58-4C93-D280B09F1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799733"/>
            <a:ext cx="7020905" cy="5258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348056-7897-A088-ECDA-BB220DE68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547" y="799733"/>
            <a:ext cx="7020905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69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94180-43F9-AD08-9E91-7C5A47087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1109339"/>
            <a:ext cx="6992326" cy="4639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06E9E-25DF-163E-A13D-E634354FE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837" y="1109339"/>
            <a:ext cx="6992326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51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DC8EE4-38FC-7A0B-E8FD-C3380828F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818785"/>
            <a:ext cx="7030431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02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69CDDB-5620-1674-BC8B-D6FC0F5CB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799733"/>
            <a:ext cx="6935168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85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4A7DD-834F-9835-B9F4-5EF1BB9D3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33075"/>
            <a:ext cx="6982799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97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22E8EF-7400-D78C-9EDA-F8F3D8631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09259"/>
            <a:ext cx="6982799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97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BAE658-3E89-BEA1-EE31-08F10747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790206"/>
            <a:ext cx="7039957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07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668D58-6A10-CFA0-0FE1-3D31215F4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09259"/>
            <a:ext cx="6973273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512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95598B-6C81-61E4-60F2-47660B6BC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785443"/>
            <a:ext cx="6982799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2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3545EB-CA8B-C58D-42A3-4DC648ADC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09259"/>
            <a:ext cx="6935168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56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8C4F7F-499E-57D5-B2DA-58F69722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52128"/>
            <a:ext cx="6935168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27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D18649-D482-85A7-1E2E-C9E2D6312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52128"/>
            <a:ext cx="699232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528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93C4BE-0817-4DA7-9E35-9F2B9DF36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828312"/>
            <a:ext cx="704948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509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DE19BD-BBB6-FAB3-409E-1393D2058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37838"/>
            <a:ext cx="6925642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00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67FC6A-CBCF-005F-B83B-E82FB53A1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18785"/>
            <a:ext cx="6925642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47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4C4BBD-8946-0613-244B-445D74195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66417"/>
            <a:ext cx="6897063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372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E47D1D-54E0-D559-2959-3DCB2C25E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28312"/>
            <a:ext cx="6963747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49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1CEABB-7F42-ED5A-E9D5-23B2DABE3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56891"/>
            <a:ext cx="6982799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80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EFA0C6-84EF-F09D-E9E2-DC1195658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916" y="814022"/>
            <a:ext cx="7116168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786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71F8BC-2B4C-CD97-29C2-7AAD8A3C4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52128"/>
            <a:ext cx="6925642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546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4873EA-5B1A-956B-EBCC-37886110E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52128"/>
            <a:ext cx="6916115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125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D463C5-5577-442F-C326-55F653148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42601"/>
            <a:ext cx="6973273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547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64DB79-8C74-AF67-36C1-A2038A03A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47364"/>
            <a:ext cx="6935168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799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7C831C-A7F1-30AF-568B-E0EB3BAC5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37838"/>
            <a:ext cx="7011378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456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8CD058-1022-C185-3204-362FBC7B3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37838"/>
            <a:ext cx="691611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692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3D755A-D99B-32DD-D151-EF3C690D4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33075"/>
            <a:ext cx="6935168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93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1746B2-CCA7-55EB-32D5-20091DCE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856891"/>
            <a:ext cx="7059010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589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9129DF-1BDA-B1F0-1A72-F388DE571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18785"/>
            <a:ext cx="6973273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458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DABDFD-FB15-6583-499B-8B16A7173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14022"/>
            <a:ext cx="6963747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901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38670B-3840-0375-8335-5C3492D26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61654"/>
            <a:ext cx="6954220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944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E792D6-E3BD-5583-22A5-2543BA8BE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42601"/>
            <a:ext cx="6925642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423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AD133D-3AFB-032C-E4CC-621A1CDD2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33075"/>
            <a:ext cx="6935168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14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838FAD-5989-E328-4601-C72E705CA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56891"/>
            <a:ext cx="7001852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792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11B56C-227E-CDF6-BF98-1106209F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52128"/>
            <a:ext cx="6916115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471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DF3E61-FCEB-F9A4-539A-6668CA6B0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04496"/>
            <a:ext cx="6954220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593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F4F169-4152-C0B8-802F-603964F3E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1447523"/>
            <a:ext cx="6963747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31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318068-F11F-6EDD-EE1A-DC6E0F8D8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814022"/>
            <a:ext cx="7039957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84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6A348D-BDEF-C4E0-C897-289D54379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828312"/>
            <a:ext cx="7039957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619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074C7A-9A24-5E3C-B894-86F54F016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671127"/>
            <a:ext cx="6925642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140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75E80E-EB15-47A9-BC1C-4B6C04835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42" y="1452286"/>
            <a:ext cx="7097115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906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9077E-3ECC-5744-64D1-C734205E9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23549"/>
            <a:ext cx="6935168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669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AA211D-4111-7E90-D223-1570B6644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847364"/>
            <a:ext cx="7049484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958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82D1C2-F0BD-FBDA-CDD5-9BA6CD24A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04496"/>
            <a:ext cx="6963747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445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018481-E7D7-F7F9-E872-8EA23C11B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47364"/>
            <a:ext cx="6973273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877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0DD244-502D-B496-E00D-2DCA669DD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09259"/>
            <a:ext cx="6925642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762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F4EE6E-4C7C-9235-D316-65BF6A5DE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37838"/>
            <a:ext cx="6992326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860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27E3D-3EBC-B92D-9A96-079765FF1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33075"/>
            <a:ext cx="6935168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511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9C9F78-A884-7B67-F503-D7F872D22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28312"/>
            <a:ext cx="6973273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19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EF347E-1BDC-154A-EE69-887E03A0C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14022"/>
            <a:ext cx="6982799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648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30216-6F1C-5614-A612-8F55F55D4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04496"/>
            <a:ext cx="6954220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1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9AF17C-9150-F93A-8E8A-7D7B4D4FF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23549"/>
            <a:ext cx="6992326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205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2A32DD-63A3-651A-9D58-A294E9468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33075"/>
            <a:ext cx="6982799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244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F772A6-F11A-4864-51D8-948F73F1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37838"/>
            <a:ext cx="7001852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053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BB387E-3E6D-89E9-9B0D-5E9D0E6B5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52128"/>
            <a:ext cx="6916115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698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470B99-F6A9-DF94-1723-E5B8E8912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42601"/>
            <a:ext cx="6944694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574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B6C6B0-9ECC-2D1C-9D54-120E4B6D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42601"/>
            <a:ext cx="6954220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90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461128-7D38-3353-B6FD-C42A3EA5B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04496"/>
            <a:ext cx="6897063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263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E1AFD-71A7-9C14-C3FD-8D1028AB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37838"/>
            <a:ext cx="7001852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496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69CA52-C227-AFF9-4006-7DAF453E7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33075"/>
            <a:ext cx="6992326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5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67355D-D503-9DDC-E847-0CDFECD63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18785"/>
            <a:ext cx="6935168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848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F484D8-A994-E86F-F3E3-418686197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37838"/>
            <a:ext cx="6973273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746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86890D-554B-5802-F43C-92462DE8D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33075"/>
            <a:ext cx="6916115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043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69A35D-3CB8-F1BD-930C-27A779BB3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42601"/>
            <a:ext cx="6935168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975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6E038E-1AA7-6B7D-4138-245358784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28312"/>
            <a:ext cx="694469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575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BA4D77-4A9F-851E-C85F-434F07438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18785"/>
            <a:ext cx="6973273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136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99550-F24F-583D-6224-98E645877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33075"/>
            <a:ext cx="6973273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773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616C7F-3E57-D5E2-5239-7544CA691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37838"/>
            <a:ext cx="6963747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227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BB6C79-8DEF-DB27-9664-419D02871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47364"/>
            <a:ext cx="6944694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052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07ABC4-256D-4496-B323-0CFAFEB9C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56891"/>
            <a:ext cx="6973273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464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8AD599-0E9B-F0E8-9DAE-03672E744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559" y="847364"/>
            <a:ext cx="6963747" cy="5163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4532DD-3E14-049C-5668-AC9E2B4332A1}"/>
              </a:ext>
            </a:extLst>
          </p:cNvPr>
          <p:cNvSpPr txBox="1"/>
          <p:nvPr/>
        </p:nvSpPr>
        <p:spPr>
          <a:xfrm>
            <a:off x="659958" y="1558456"/>
            <a:ext cx="3283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that Grey coding cannot be used in place of one hot encoding even though grey code also observes change in only one bit because grey code see’s change in a single bit only when we follow sequence from 0 </a:t>
            </a:r>
            <a:r>
              <a:rPr lang="en-US" dirty="0">
                <a:sym typeface="Wingdings" panose="05000000000000000000" pitchFamily="2" charset="2"/>
              </a:rPr>
              <a:t> 1  2  3…..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But the state machine can go from current state to any other state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801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60</Words>
  <Application>Microsoft Office PowerPoint</Application>
  <PresentationFormat>Widescreen</PresentationFormat>
  <Paragraphs>3</Paragraphs>
  <Slides>141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4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IBRAHIM RUPAWALA</dc:creator>
  <cp:lastModifiedBy>IBRAHIM RUPAWALA</cp:lastModifiedBy>
  <cp:revision>1</cp:revision>
  <dcterms:created xsi:type="dcterms:W3CDTF">2023-04-23T22:35:39Z</dcterms:created>
  <dcterms:modified xsi:type="dcterms:W3CDTF">2023-04-25T04:15:33Z</dcterms:modified>
</cp:coreProperties>
</file>